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F652-6F6D-4E5B-93DB-279E0399A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14C91-D94C-402E-BA31-D536E0489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260C0-9F48-4D08-816F-2F51F46C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DF44-B64F-4653-B974-E9CAA44A40F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2F59E-5954-4380-B943-D3792E5D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EE87-9CBA-4CC7-814C-AA3A3D8B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65F5-520D-456B-839D-582E3D896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5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56" y="10668"/>
            <a:ext cx="1700784" cy="1566671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16" y="437388"/>
            <a:ext cx="1700784" cy="1146048"/>
          </a:xfrm>
          <a:prstGeom prst="rect">
            <a:avLst/>
          </a:prstGeom>
        </p:spPr>
      </p:pic>
      <p:sp>
        <p:nvSpPr>
          <p:cNvPr id="22" name="object 1"/>
          <p:cNvSpPr/>
          <p:nvPr/>
        </p:nvSpPr>
        <p:spPr>
          <a:xfrm>
            <a:off x="10111740" y="2718816"/>
            <a:ext cx="1039368" cy="1098803"/>
          </a:xfrm>
          <a:custGeom>
            <a:avLst/>
            <a:gdLst/>
            <a:ahLst/>
            <a:cxnLst/>
            <a:rect l="l" t="t" r="r" b="b"/>
            <a:pathLst>
              <a:path w="1039368" h="1098803">
                <a:moveTo>
                  <a:pt x="0" y="1098804"/>
                </a:moveTo>
                <a:lnTo>
                  <a:pt x="0" y="0"/>
                </a:lnTo>
                <a:lnTo>
                  <a:pt x="1039368" y="0"/>
                </a:lnTo>
                <a:lnTo>
                  <a:pt x="1039368" y="1098804"/>
                </a:lnTo>
                <a:lnTo>
                  <a:pt x="0" y="1098804"/>
                </a:lnTo>
                <a:close/>
              </a:path>
            </a:pathLst>
          </a:custGeom>
          <a:solidFill>
            <a:srgbClr val="0F2A4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088" y="1626107"/>
            <a:ext cx="3144012" cy="217932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488" y="1072896"/>
            <a:ext cx="2346960" cy="16002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156"/>
            <a:ext cx="3273552" cy="2179320"/>
          </a:xfrm>
          <a:prstGeom prst="rect">
            <a:avLst/>
          </a:prstGeom>
        </p:spPr>
      </p:pic>
      <p:sp>
        <p:nvSpPr>
          <p:cNvPr id="23" name="object 2"/>
          <p:cNvSpPr/>
          <p:nvPr/>
        </p:nvSpPr>
        <p:spPr>
          <a:xfrm>
            <a:off x="3319271" y="1626108"/>
            <a:ext cx="339852" cy="362712"/>
          </a:xfrm>
          <a:custGeom>
            <a:avLst/>
            <a:gdLst/>
            <a:ahLst/>
            <a:cxnLst/>
            <a:rect l="l" t="t" r="r" b="b"/>
            <a:pathLst>
              <a:path w="339852" h="362712">
                <a:moveTo>
                  <a:pt x="0" y="362712"/>
                </a:moveTo>
                <a:lnTo>
                  <a:pt x="0" y="0"/>
                </a:lnTo>
                <a:lnTo>
                  <a:pt x="339853" y="0"/>
                </a:lnTo>
                <a:lnTo>
                  <a:pt x="339853" y="362712"/>
                </a:lnTo>
                <a:lnTo>
                  <a:pt x="0" y="362712"/>
                </a:lnTo>
                <a:close/>
              </a:path>
            </a:pathLst>
          </a:custGeom>
          <a:solidFill>
            <a:srgbClr val="1EC34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732" y="2732532"/>
            <a:ext cx="1001268" cy="569976"/>
          </a:xfrm>
          <a:prstGeom prst="rect">
            <a:avLst/>
          </a:prstGeom>
        </p:spPr>
      </p:pic>
      <p:sp>
        <p:nvSpPr>
          <p:cNvPr id="24" name="object 3"/>
          <p:cNvSpPr/>
          <p:nvPr/>
        </p:nvSpPr>
        <p:spPr>
          <a:xfrm>
            <a:off x="11190732" y="3328415"/>
            <a:ext cx="664464" cy="477012"/>
          </a:xfrm>
          <a:custGeom>
            <a:avLst/>
            <a:gdLst/>
            <a:ahLst/>
            <a:cxnLst/>
            <a:rect l="l" t="t" r="r" b="b"/>
            <a:pathLst>
              <a:path w="664464" h="477012">
                <a:moveTo>
                  <a:pt x="0" y="477013"/>
                </a:moveTo>
                <a:lnTo>
                  <a:pt x="0" y="0"/>
                </a:lnTo>
                <a:lnTo>
                  <a:pt x="664464" y="0"/>
                </a:lnTo>
                <a:lnTo>
                  <a:pt x="664464" y="477013"/>
                </a:lnTo>
                <a:lnTo>
                  <a:pt x="0" y="477013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4"/>
          <p:cNvSpPr/>
          <p:nvPr/>
        </p:nvSpPr>
        <p:spPr>
          <a:xfrm>
            <a:off x="5955792" y="10667"/>
            <a:ext cx="1702308" cy="384048"/>
          </a:xfrm>
          <a:custGeom>
            <a:avLst/>
            <a:gdLst/>
            <a:ahLst/>
            <a:cxnLst/>
            <a:rect l="l" t="t" r="r" b="b"/>
            <a:pathLst>
              <a:path w="1702308" h="384048">
                <a:moveTo>
                  <a:pt x="0" y="384049"/>
                </a:moveTo>
                <a:lnTo>
                  <a:pt x="0" y="0"/>
                </a:lnTo>
                <a:lnTo>
                  <a:pt x="1702308" y="0"/>
                </a:lnTo>
                <a:lnTo>
                  <a:pt x="1702308" y="384049"/>
                </a:lnTo>
                <a:lnTo>
                  <a:pt x="0" y="384049"/>
                </a:lnTo>
                <a:close/>
              </a:path>
            </a:pathLst>
          </a:custGeom>
          <a:solidFill>
            <a:srgbClr val="2137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5"/>
          <p:cNvSpPr/>
          <p:nvPr/>
        </p:nvSpPr>
        <p:spPr>
          <a:xfrm>
            <a:off x="3683508" y="1629156"/>
            <a:ext cx="428244" cy="359664"/>
          </a:xfrm>
          <a:custGeom>
            <a:avLst/>
            <a:gdLst/>
            <a:ahLst/>
            <a:cxnLst/>
            <a:rect l="l" t="t" r="r" b="b"/>
            <a:pathLst>
              <a:path w="428244" h="359664">
                <a:moveTo>
                  <a:pt x="0" y="359664"/>
                </a:moveTo>
                <a:lnTo>
                  <a:pt x="0" y="0"/>
                </a:lnTo>
                <a:lnTo>
                  <a:pt x="428244" y="0"/>
                </a:lnTo>
                <a:lnTo>
                  <a:pt x="428244" y="359664"/>
                </a:lnTo>
                <a:lnTo>
                  <a:pt x="0" y="359664"/>
                </a:lnTo>
                <a:close/>
              </a:path>
            </a:pathLst>
          </a:custGeom>
          <a:solidFill>
            <a:srgbClr val="67D6F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6"/>
          <p:cNvSpPr/>
          <p:nvPr/>
        </p:nvSpPr>
        <p:spPr>
          <a:xfrm>
            <a:off x="3319271" y="2031492"/>
            <a:ext cx="571500" cy="534924"/>
          </a:xfrm>
          <a:custGeom>
            <a:avLst/>
            <a:gdLst/>
            <a:ahLst/>
            <a:cxnLst/>
            <a:rect l="l" t="t" r="r" b="b"/>
            <a:pathLst>
              <a:path w="571500" h="534924">
                <a:moveTo>
                  <a:pt x="0" y="534924"/>
                </a:moveTo>
                <a:lnTo>
                  <a:pt x="0" y="0"/>
                </a:lnTo>
                <a:lnTo>
                  <a:pt x="571500" y="0"/>
                </a:lnTo>
                <a:lnTo>
                  <a:pt x="571500" y="534924"/>
                </a:lnTo>
                <a:lnTo>
                  <a:pt x="0" y="534924"/>
                </a:lnTo>
                <a:close/>
              </a:path>
            </a:pathLst>
          </a:custGeom>
          <a:solidFill>
            <a:srgbClr val="0E358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79" y="10668"/>
            <a:ext cx="2234184" cy="1577339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7"/>
            <a:ext cx="1885188" cy="1213104"/>
          </a:xfrm>
          <a:prstGeom prst="rect">
            <a:avLst/>
          </a:prstGeom>
        </p:spPr>
      </p:pic>
      <p:sp>
        <p:nvSpPr>
          <p:cNvPr id="28" name="object 7"/>
          <p:cNvSpPr/>
          <p:nvPr/>
        </p:nvSpPr>
        <p:spPr>
          <a:xfrm>
            <a:off x="850392" y="1263396"/>
            <a:ext cx="1027176" cy="327660"/>
          </a:xfrm>
          <a:custGeom>
            <a:avLst/>
            <a:gdLst/>
            <a:ahLst/>
            <a:cxnLst/>
            <a:rect l="l" t="t" r="r" b="b"/>
            <a:pathLst>
              <a:path w="1027176" h="327660">
                <a:moveTo>
                  <a:pt x="0" y="327660"/>
                </a:moveTo>
                <a:lnTo>
                  <a:pt x="0" y="0"/>
                </a:lnTo>
                <a:lnTo>
                  <a:pt x="1027176" y="0"/>
                </a:lnTo>
                <a:lnTo>
                  <a:pt x="1027176" y="327660"/>
                </a:lnTo>
                <a:lnTo>
                  <a:pt x="0" y="327660"/>
                </a:lnTo>
                <a:close/>
              </a:path>
            </a:pathLst>
          </a:custGeom>
          <a:solidFill>
            <a:srgbClr val="3F525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488" y="2731008"/>
            <a:ext cx="2346960" cy="1074420"/>
          </a:xfrm>
          <a:prstGeom prst="rect">
            <a:avLst/>
          </a:prstGeom>
        </p:spPr>
      </p:pic>
      <p:sp>
        <p:nvSpPr>
          <p:cNvPr id="29" name="object 8"/>
          <p:cNvSpPr/>
          <p:nvPr/>
        </p:nvSpPr>
        <p:spPr>
          <a:xfrm>
            <a:off x="0" y="1269492"/>
            <a:ext cx="804672" cy="309371"/>
          </a:xfrm>
          <a:custGeom>
            <a:avLst/>
            <a:gdLst/>
            <a:ahLst/>
            <a:cxnLst/>
            <a:rect l="l" t="t" r="r" b="b"/>
            <a:pathLst>
              <a:path w="804672" h="309371">
                <a:moveTo>
                  <a:pt x="0" y="309372"/>
                </a:moveTo>
                <a:lnTo>
                  <a:pt x="0" y="0"/>
                </a:lnTo>
                <a:lnTo>
                  <a:pt x="804672" y="0"/>
                </a:lnTo>
                <a:lnTo>
                  <a:pt x="804672" y="309372"/>
                </a:lnTo>
                <a:lnTo>
                  <a:pt x="0" y="309372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20" y="2609088"/>
            <a:ext cx="1147572" cy="1193292"/>
          </a:xfrm>
          <a:prstGeom prst="rect">
            <a:avLst/>
          </a:prstGeom>
        </p:spPr>
      </p:pic>
      <p:sp>
        <p:nvSpPr>
          <p:cNvPr id="30" name="object 9"/>
          <p:cNvSpPr/>
          <p:nvPr/>
        </p:nvSpPr>
        <p:spPr>
          <a:xfrm>
            <a:off x="11884152" y="3328415"/>
            <a:ext cx="306324" cy="254508"/>
          </a:xfrm>
          <a:custGeom>
            <a:avLst/>
            <a:gdLst/>
            <a:ahLst/>
            <a:cxnLst/>
            <a:rect l="l" t="t" r="r" b="b"/>
            <a:pathLst>
              <a:path w="306324" h="254508">
                <a:moveTo>
                  <a:pt x="0" y="254509"/>
                </a:moveTo>
                <a:lnTo>
                  <a:pt x="0" y="0"/>
                </a:lnTo>
                <a:lnTo>
                  <a:pt x="306324" y="0"/>
                </a:lnTo>
                <a:lnTo>
                  <a:pt x="306324" y="254509"/>
                </a:lnTo>
                <a:lnTo>
                  <a:pt x="0" y="254509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10"/>
          <p:cNvSpPr/>
          <p:nvPr/>
        </p:nvSpPr>
        <p:spPr>
          <a:xfrm>
            <a:off x="11884152" y="3622548"/>
            <a:ext cx="128016" cy="182880"/>
          </a:xfrm>
          <a:custGeom>
            <a:avLst/>
            <a:gdLst/>
            <a:ahLst/>
            <a:cxnLst/>
            <a:rect l="l" t="t" r="r" b="b"/>
            <a:pathLst>
              <a:path w="128016" h="182880">
                <a:moveTo>
                  <a:pt x="0" y="182880"/>
                </a:moveTo>
                <a:lnTo>
                  <a:pt x="0" y="0"/>
                </a:lnTo>
                <a:lnTo>
                  <a:pt x="128016" y="0"/>
                </a:lnTo>
                <a:lnTo>
                  <a:pt x="128016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11"/>
          <p:cNvSpPr/>
          <p:nvPr/>
        </p:nvSpPr>
        <p:spPr>
          <a:xfrm>
            <a:off x="12038076" y="3622548"/>
            <a:ext cx="152400" cy="105156"/>
          </a:xfrm>
          <a:custGeom>
            <a:avLst/>
            <a:gdLst/>
            <a:ahLst/>
            <a:cxnLst/>
            <a:rect l="l" t="t" r="r" b="b"/>
            <a:pathLst>
              <a:path w="152400" h="105156">
                <a:moveTo>
                  <a:pt x="0" y="105156"/>
                </a:moveTo>
                <a:lnTo>
                  <a:pt x="0" y="0"/>
                </a:lnTo>
                <a:lnTo>
                  <a:pt x="152400" y="0"/>
                </a:lnTo>
                <a:lnTo>
                  <a:pt x="152400" y="105156"/>
                </a:lnTo>
                <a:lnTo>
                  <a:pt x="0" y="105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12"/>
          <p:cNvSpPr/>
          <p:nvPr/>
        </p:nvSpPr>
        <p:spPr>
          <a:xfrm>
            <a:off x="12038076" y="3753612"/>
            <a:ext cx="152400" cy="53340"/>
          </a:xfrm>
          <a:custGeom>
            <a:avLst/>
            <a:gdLst/>
            <a:ahLst/>
            <a:cxnLst/>
            <a:rect l="l" t="t" r="r" b="b"/>
            <a:pathLst>
              <a:path w="152400" h="53340">
                <a:moveTo>
                  <a:pt x="0" y="53340"/>
                </a:moveTo>
                <a:lnTo>
                  <a:pt x="0" y="0"/>
                </a:lnTo>
                <a:lnTo>
                  <a:pt x="152400" y="0"/>
                </a:lnTo>
                <a:lnTo>
                  <a:pt x="152400" y="53340"/>
                </a:lnTo>
                <a:lnTo>
                  <a:pt x="0" y="5334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19728" y="2025396"/>
            <a:ext cx="550164" cy="169164"/>
          </a:xfrm>
          <a:custGeom>
            <a:avLst/>
            <a:gdLst/>
            <a:ahLst/>
            <a:cxnLst/>
            <a:rect l="l" t="t" r="r" b="b"/>
            <a:pathLst>
              <a:path w="550164" h="169164">
                <a:moveTo>
                  <a:pt x="0" y="169164"/>
                </a:moveTo>
                <a:lnTo>
                  <a:pt x="0" y="0"/>
                </a:lnTo>
                <a:lnTo>
                  <a:pt x="550164" y="0"/>
                </a:lnTo>
                <a:lnTo>
                  <a:pt x="550164" y="169164"/>
                </a:lnTo>
                <a:lnTo>
                  <a:pt x="0" y="169164"/>
                </a:lnTo>
                <a:close/>
              </a:path>
            </a:pathLst>
          </a:custGeom>
          <a:solidFill>
            <a:srgbClr val="9ACAE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19728" y="2214372"/>
            <a:ext cx="294131" cy="220980"/>
          </a:xfrm>
          <a:custGeom>
            <a:avLst/>
            <a:gdLst/>
            <a:ahLst/>
            <a:cxnLst/>
            <a:rect l="l" t="t" r="r" b="b"/>
            <a:pathLst>
              <a:path w="294131" h="220980">
                <a:moveTo>
                  <a:pt x="0" y="220980"/>
                </a:moveTo>
                <a:lnTo>
                  <a:pt x="0" y="0"/>
                </a:lnTo>
                <a:lnTo>
                  <a:pt x="294132" y="0"/>
                </a:lnTo>
                <a:lnTo>
                  <a:pt x="294132" y="220980"/>
                </a:lnTo>
                <a:lnTo>
                  <a:pt x="0" y="220980"/>
                </a:lnTo>
                <a:close/>
              </a:path>
            </a:pathLst>
          </a:custGeom>
          <a:solidFill>
            <a:srgbClr val="A7ACA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33088" y="1633728"/>
            <a:ext cx="336804" cy="352044"/>
          </a:xfrm>
          <a:custGeom>
            <a:avLst/>
            <a:gdLst/>
            <a:ahLst/>
            <a:cxnLst/>
            <a:rect l="l" t="t" r="r" b="b"/>
            <a:pathLst>
              <a:path w="336804" h="352044">
                <a:moveTo>
                  <a:pt x="0" y="352044"/>
                </a:moveTo>
                <a:lnTo>
                  <a:pt x="0" y="0"/>
                </a:lnTo>
                <a:lnTo>
                  <a:pt x="336804" y="0"/>
                </a:lnTo>
                <a:lnTo>
                  <a:pt x="336804" y="352044"/>
                </a:lnTo>
                <a:lnTo>
                  <a:pt x="0" y="352044"/>
                </a:lnTo>
                <a:close/>
              </a:path>
            </a:pathLst>
          </a:custGeom>
          <a:solidFill>
            <a:srgbClr val="4321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38244" y="2214372"/>
            <a:ext cx="231648" cy="352044"/>
          </a:xfrm>
          <a:custGeom>
            <a:avLst/>
            <a:gdLst/>
            <a:ahLst/>
            <a:cxnLst/>
            <a:rect l="l" t="t" r="r" b="b"/>
            <a:pathLst>
              <a:path w="231648" h="352044">
                <a:moveTo>
                  <a:pt x="0" y="352044"/>
                </a:moveTo>
                <a:lnTo>
                  <a:pt x="0" y="0"/>
                </a:lnTo>
                <a:lnTo>
                  <a:pt x="231648" y="0"/>
                </a:lnTo>
                <a:lnTo>
                  <a:pt x="231648" y="352044"/>
                </a:lnTo>
                <a:lnTo>
                  <a:pt x="0" y="352044"/>
                </a:lnTo>
                <a:close/>
              </a:path>
            </a:pathLst>
          </a:custGeom>
          <a:solidFill>
            <a:srgbClr val="FD2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15156" y="2456687"/>
            <a:ext cx="294132" cy="109728"/>
          </a:xfrm>
          <a:custGeom>
            <a:avLst/>
            <a:gdLst/>
            <a:ahLst/>
            <a:cxnLst/>
            <a:rect l="l" t="t" r="r" b="b"/>
            <a:pathLst>
              <a:path w="294132" h="109728">
                <a:moveTo>
                  <a:pt x="0" y="109729"/>
                </a:moveTo>
                <a:lnTo>
                  <a:pt x="0" y="0"/>
                </a:lnTo>
                <a:lnTo>
                  <a:pt x="294132" y="0"/>
                </a:lnTo>
                <a:lnTo>
                  <a:pt x="294132" y="109729"/>
                </a:lnTo>
                <a:lnTo>
                  <a:pt x="0" y="109729"/>
                </a:lnTo>
                <a:close/>
              </a:path>
            </a:pathLst>
          </a:custGeom>
          <a:solidFill>
            <a:srgbClr val="FDDA6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836" y="1072896"/>
            <a:ext cx="1418844" cy="159715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0517124" y="0"/>
            <a:ext cx="633984" cy="614172"/>
          </a:xfrm>
          <a:custGeom>
            <a:avLst/>
            <a:gdLst/>
            <a:ahLst/>
            <a:cxnLst/>
            <a:rect l="l" t="t" r="r" b="b"/>
            <a:pathLst>
              <a:path w="633984" h="614172">
                <a:moveTo>
                  <a:pt x="0" y="614172"/>
                </a:moveTo>
                <a:lnTo>
                  <a:pt x="0" y="0"/>
                </a:lnTo>
                <a:lnTo>
                  <a:pt x="633984" y="0"/>
                </a:lnTo>
                <a:lnTo>
                  <a:pt x="633984" y="614172"/>
                </a:lnTo>
                <a:lnTo>
                  <a:pt x="0" y="614172"/>
                </a:lnTo>
                <a:close/>
              </a:path>
            </a:pathLst>
          </a:custGeom>
          <a:solidFill>
            <a:srgbClr val="E6466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04448" y="0"/>
            <a:ext cx="986028" cy="614172"/>
          </a:xfrm>
          <a:custGeom>
            <a:avLst/>
            <a:gdLst/>
            <a:ahLst/>
            <a:cxnLst/>
            <a:rect l="l" t="t" r="r" b="b"/>
            <a:pathLst>
              <a:path w="986028" h="614172">
                <a:moveTo>
                  <a:pt x="0" y="614172"/>
                </a:moveTo>
                <a:lnTo>
                  <a:pt x="0" y="0"/>
                </a:lnTo>
                <a:lnTo>
                  <a:pt x="986028" y="0"/>
                </a:lnTo>
                <a:lnTo>
                  <a:pt x="986028" y="614172"/>
                </a:lnTo>
                <a:lnTo>
                  <a:pt x="0" y="614172"/>
                </a:lnTo>
                <a:close/>
              </a:path>
            </a:pathLst>
          </a:custGeom>
          <a:solidFill>
            <a:srgbClr val="F8B94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17124" y="664464"/>
            <a:ext cx="1019556" cy="350520"/>
          </a:xfrm>
          <a:custGeom>
            <a:avLst/>
            <a:gdLst/>
            <a:ahLst/>
            <a:cxnLst/>
            <a:rect l="l" t="t" r="r" b="b"/>
            <a:pathLst>
              <a:path w="1019556" h="350520">
                <a:moveTo>
                  <a:pt x="0" y="350520"/>
                </a:moveTo>
                <a:lnTo>
                  <a:pt x="0" y="0"/>
                </a:lnTo>
                <a:lnTo>
                  <a:pt x="1019556" y="0"/>
                </a:lnTo>
                <a:lnTo>
                  <a:pt x="1019556" y="350520"/>
                </a:lnTo>
                <a:lnTo>
                  <a:pt x="0" y="35052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11356" y="2043684"/>
            <a:ext cx="579120" cy="626364"/>
          </a:xfrm>
          <a:custGeom>
            <a:avLst/>
            <a:gdLst/>
            <a:ahLst/>
            <a:cxnLst/>
            <a:rect l="l" t="t" r="r" b="b"/>
            <a:pathLst>
              <a:path w="579120" h="626364">
                <a:moveTo>
                  <a:pt x="0" y="626364"/>
                </a:moveTo>
                <a:lnTo>
                  <a:pt x="0" y="0"/>
                </a:lnTo>
                <a:lnTo>
                  <a:pt x="579120" y="0"/>
                </a:lnTo>
                <a:lnTo>
                  <a:pt x="579120" y="626364"/>
                </a:lnTo>
                <a:lnTo>
                  <a:pt x="0" y="626364"/>
                </a:lnTo>
                <a:close/>
              </a:path>
            </a:pathLst>
          </a:custGeom>
          <a:solidFill>
            <a:srgbClr val="8BCA9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68" y="10668"/>
            <a:ext cx="1024128" cy="1004315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764" y="10667"/>
            <a:ext cx="1690116" cy="1010412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068" y="653796"/>
            <a:ext cx="597408" cy="1327404"/>
          </a:xfrm>
          <a:prstGeom prst="rect">
            <a:avLst/>
          </a:prstGeom>
        </p:spPr>
      </p:pic>
      <p:sp>
        <p:nvSpPr>
          <p:cNvPr id="38" name="text 1"/>
          <p:cNvSpPr txBox="1"/>
          <p:nvPr/>
        </p:nvSpPr>
        <p:spPr>
          <a:xfrm>
            <a:off x="192024" y="3874689"/>
            <a:ext cx="11856102" cy="1726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9" spc="10" dirty="0">
                <a:solidFill>
                  <a:srgbClr val="919191"/>
                </a:solidFill>
                <a:latin typeface="Arial"/>
                <a:cs typeface="Arial"/>
              </a:rPr>
              <a:t>In the future, an AI agent will know that you are at work and have ten minutes free, and then help you accomplish something that is high on your to-do list.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56" y="4379989"/>
            <a:ext cx="1655064" cy="1684019"/>
          </a:xfrm>
          <a:prstGeom prst="rect">
            <a:avLst/>
          </a:prstGeom>
        </p:spPr>
      </p:pic>
      <p:sp>
        <p:nvSpPr>
          <p:cNvPr id="40" name="text 1"/>
          <p:cNvSpPr txBox="1"/>
          <p:nvPr/>
        </p:nvSpPr>
        <p:spPr>
          <a:xfrm>
            <a:off x="3747262" y="4687189"/>
            <a:ext cx="4891684" cy="8084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700" spc="10" dirty="0">
                <a:solidFill>
                  <a:srgbClr val="0A2861"/>
                </a:solidFill>
                <a:latin typeface="Mangul Gothic"/>
                <a:cs typeface="Mangul Gothic"/>
              </a:rPr>
              <a:t>인</a:t>
            </a:r>
            <a:r>
              <a:rPr sz="570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5700" spc="10" dirty="0">
                <a:solidFill>
                  <a:srgbClr val="0A2861"/>
                </a:solidFill>
                <a:latin typeface="Mangul Gothic"/>
                <a:cs typeface="Mangul Gothic"/>
              </a:rPr>
              <a:t>공</a:t>
            </a:r>
            <a:r>
              <a:rPr sz="570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5700" spc="10" dirty="0">
                <a:solidFill>
                  <a:srgbClr val="0A2861"/>
                </a:solidFill>
                <a:latin typeface="Mangul Gothic"/>
                <a:cs typeface="Mangul Gothic"/>
              </a:rPr>
              <a:t>지</a:t>
            </a:r>
            <a:r>
              <a:rPr sz="570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5700" spc="10" dirty="0">
                <a:solidFill>
                  <a:srgbClr val="0A2861"/>
                </a:solidFill>
                <a:latin typeface="Mangul Gothic"/>
                <a:cs typeface="Mangul Gothic"/>
              </a:rPr>
              <a:t>능</a:t>
            </a:r>
            <a:r>
              <a:rPr sz="570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5700" spc="10" dirty="0">
                <a:solidFill>
                  <a:srgbClr val="0A2861"/>
                </a:solidFill>
                <a:latin typeface="Mangul Gothic"/>
                <a:cs typeface="Mangul Gothic"/>
              </a:rPr>
              <a:t>챗봇</a:t>
            </a:r>
            <a:endParaRPr sz="570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56" y="4379988"/>
            <a:ext cx="1655064" cy="1684019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60" y="4399538"/>
            <a:ext cx="1655064" cy="1684019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15" y="4399538"/>
            <a:ext cx="1655064" cy="1684019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59" y="4368743"/>
            <a:ext cx="2311908" cy="1684019"/>
          </a:xfrm>
          <a:prstGeom prst="rect">
            <a:avLst/>
          </a:prstGeom>
        </p:spPr>
      </p:pic>
      <p:sp>
        <p:nvSpPr>
          <p:cNvPr id="45" name="text 1"/>
          <p:cNvSpPr txBox="1"/>
          <p:nvPr/>
        </p:nvSpPr>
        <p:spPr>
          <a:xfrm>
            <a:off x="5327015" y="5928787"/>
            <a:ext cx="1600224" cy="2703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0A2861"/>
                </a:solidFill>
                <a:latin typeface="Mangul Gothic"/>
                <a:cs typeface="Mangul Gothic"/>
              </a:rPr>
              <a:t>대한상공회의소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0" name="object 170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6490056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09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090" b="1" spc="1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sz="3090" b="1" spc="10" dirty="0">
                <a:solidFill>
                  <a:srgbClr val="002060"/>
                </a:solidFill>
                <a:latin typeface="Mangul Gothic"/>
                <a:cs typeface="Mangul Gothic"/>
              </a:rPr>
              <a:t>내용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37818" y="1612138"/>
            <a:ext cx="251460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24330" y="1624711"/>
            <a:ext cx="8232013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latin typeface="Mangul Gothic"/>
                <a:cs typeface="Mangul Gothic"/>
              </a:rPr>
              <a:t>사용자의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질문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및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요청을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이해하고</a:t>
            </a:r>
            <a:r>
              <a:rPr sz="1590" spc="10" dirty="0">
                <a:latin typeface="Arial"/>
                <a:cs typeface="Arial"/>
              </a:rPr>
              <a:t>, </a:t>
            </a:r>
            <a:r>
              <a:rPr sz="1590" spc="10" dirty="0">
                <a:latin typeface="Mangul Gothic"/>
                <a:cs typeface="Mangul Gothic"/>
              </a:rPr>
              <a:t>질의에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답변할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내용을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사용자가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사전에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구성하는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과정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10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1655826" y="2210562"/>
            <a:ext cx="3640836" cy="539496"/>
          </a:xfrm>
          <a:custGeom>
            <a:avLst/>
            <a:gdLst/>
            <a:ahLst/>
            <a:cxnLst/>
            <a:rect l="l" t="t" r="r" b="b"/>
            <a:pathLst>
              <a:path w="3640836" h="539496">
                <a:moveTo>
                  <a:pt x="0" y="52578"/>
                </a:moveTo>
                <a:cubicBezTo>
                  <a:pt x="0" y="23622"/>
                  <a:pt x="23622" y="0"/>
                  <a:pt x="52578" y="0"/>
                </a:cubicBezTo>
                <a:lnTo>
                  <a:pt x="3588258" y="0"/>
                </a:lnTo>
                <a:cubicBezTo>
                  <a:pt x="3617214" y="0"/>
                  <a:pt x="3640836" y="23622"/>
                  <a:pt x="3640836" y="52578"/>
                </a:cubicBezTo>
                <a:lnTo>
                  <a:pt x="3640836" y="486918"/>
                </a:lnTo>
                <a:cubicBezTo>
                  <a:pt x="3640836" y="515874"/>
                  <a:pt x="3617214" y="539496"/>
                  <a:pt x="3588258" y="539496"/>
                </a:cubicBezTo>
                <a:lnTo>
                  <a:pt x="52578" y="539496"/>
                </a:lnTo>
                <a:cubicBezTo>
                  <a:pt x="23622" y="539496"/>
                  <a:pt x="0" y="515874"/>
                  <a:pt x="0" y="486918"/>
                </a:cubicBez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645920" y="2200656"/>
            <a:ext cx="3660648" cy="559308"/>
          </a:xfrm>
          <a:custGeom>
            <a:avLst/>
            <a:gdLst/>
            <a:ahLst/>
            <a:cxnLst/>
            <a:rect l="l" t="t" r="r" b="b"/>
            <a:pathLst>
              <a:path w="3660648" h="559308">
                <a:moveTo>
                  <a:pt x="9906" y="62484"/>
                </a:moveTo>
                <a:cubicBezTo>
                  <a:pt x="9906" y="33528"/>
                  <a:pt x="33528" y="9906"/>
                  <a:pt x="62484" y="9906"/>
                </a:cubicBezTo>
                <a:lnTo>
                  <a:pt x="3598164" y="9906"/>
                </a:lnTo>
                <a:cubicBezTo>
                  <a:pt x="3627120" y="9906"/>
                  <a:pt x="3650742" y="33528"/>
                  <a:pt x="3650742" y="62484"/>
                </a:cubicBezTo>
                <a:lnTo>
                  <a:pt x="3650742" y="496824"/>
                </a:lnTo>
                <a:cubicBezTo>
                  <a:pt x="3650742" y="525780"/>
                  <a:pt x="3627120" y="549402"/>
                  <a:pt x="3598164" y="549402"/>
                </a:cubicBezTo>
                <a:lnTo>
                  <a:pt x="62484" y="549402"/>
                </a:lnTo>
                <a:cubicBezTo>
                  <a:pt x="33528" y="549402"/>
                  <a:pt x="9906" y="525780"/>
                  <a:pt x="9906" y="496824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2991866" y="2365319"/>
            <a:ext cx="1030237" cy="2703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40" spc="10" dirty="0">
                <a:solidFill>
                  <a:srgbClr val="323232"/>
                </a:solidFill>
                <a:latin typeface="Arial"/>
                <a:cs typeface="Arial"/>
              </a:rPr>
              <a:t>Skill </a:t>
            </a:r>
            <a:r>
              <a:rPr sz="1940" spc="10" dirty="0">
                <a:solidFill>
                  <a:srgbClr val="323232"/>
                </a:solidFill>
                <a:latin typeface="Mangul Gothic"/>
                <a:cs typeface="Mangul Gothic"/>
              </a:rPr>
              <a:t>생성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1655826" y="3754374"/>
            <a:ext cx="3640836" cy="539496"/>
          </a:xfrm>
          <a:custGeom>
            <a:avLst/>
            <a:gdLst/>
            <a:ahLst/>
            <a:cxnLst/>
            <a:rect l="l" t="t" r="r" b="b"/>
            <a:pathLst>
              <a:path w="3640836" h="539496">
                <a:moveTo>
                  <a:pt x="0" y="52578"/>
                </a:moveTo>
                <a:cubicBezTo>
                  <a:pt x="0" y="23622"/>
                  <a:pt x="23622" y="0"/>
                  <a:pt x="52578" y="0"/>
                </a:cubicBezTo>
                <a:lnTo>
                  <a:pt x="3588258" y="0"/>
                </a:lnTo>
                <a:cubicBezTo>
                  <a:pt x="3617214" y="0"/>
                  <a:pt x="3640836" y="23622"/>
                  <a:pt x="3640836" y="52578"/>
                </a:cubicBezTo>
                <a:lnTo>
                  <a:pt x="3640836" y="486918"/>
                </a:lnTo>
                <a:cubicBezTo>
                  <a:pt x="3640836" y="515874"/>
                  <a:pt x="3617214" y="539496"/>
                  <a:pt x="3588258" y="539496"/>
                </a:cubicBezTo>
                <a:lnTo>
                  <a:pt x="52578" y="539496"/>
                </a:lnTo>
                <a:cubicBezTo>
                  <a:pt x="23622" y="539496"/>
                  <a:pt x="0" y="515874"/>
                  <a:pt x="0" y="486918"/>
                </a:cubicBez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645920" y="3744468"/>
            <a:ext cx="3660648" cy="559308"/>
          </a:xfrm>
          <a:custGeom>
            <a:avLst/>
            <a:gdLst/>
            <a:ahLst/>
            <a:cxnLst/>
            <a:rect l="l" t="t" r="r" b="b"/>
            <a:pathLst>
              <a:path w="3660648" h="559308">
                <a:moveTo>
                  <a:pt x="9906" y="62484"/>
                </a:moveTo>
                <a:cubicBezTo>
                  <a:pt x="9906" y="33528"/>
                  <a:pt x="33528" y="9906"/>
                  <a:pt x="62484" y="9906"/>
                </a:cubicBezTo>
                <a:lnTo>
                  <a:pt x="3598164" y="9906"/>
                </a:lnTo>
                <a:cubicBezTo>
                  <a:pt x="3627120" y="9906"/>
                  <a:pt x="3650742" y="33528"/>
                  <a:pt x="3650742" y="62484"/>
                </a:cubicBezTo>
                <a:lnTo>
                  <a:pt x="3650742" y="496824"/>
                </a:lnTo>
                <a:cubicBezTo>
                  <a:pt x="3650742" y="525780"/>
                  <a:pt x="3627120" y="549402"/>
                  <a:pt x="3598164" y="549402"/>
                </a:cubicBezTo>
                <a:lnTo>
                  <a:pt x="62484" y="549402"/>
                </a:lnTo>
                <a:cubicBezTo>
                  <a:pt x="33528" y="549402"/>
                  <a:pt x="9906" y="525780"/>
                  <a:pt x="9906" y="496824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2816606" y="3909512"/>
            <a:ext cx="1382281" cy="2703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323232"/>
                </a:solidFill>
                <a:latin typeface="Arial"/>
                <a:cs typeface="Arial"/>
              </a:rPr>
              <a:t>Intents </a:t>
            </a:r>
            <a:r>
              <a:rPr sz="2000" spc="10" dirty="0">
                <a:solidFill>
                  <a:srgbClr val="323232"/>
                </a:solidFill>
                <a:latin typeface="Mangul Gothic"/>
                <a:cs typeface="Mangul Gothic"/>
              </a:rPr>
              <a:t>생성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1655826" y="4636770"/>
            <a:ext cx="3640836" cy="541020"/>
          </a:xfrm>
          <a:custGeom>
            <a:avLst/>
            <a:gdLst/>
            <a:ahLst/>
            <a:cxnLst/>
            <a:rect l="l" t="t" r="r" b="b"/>
            <a:pathLst>
              <a:path w="3640836" h="541020">
                <a:moveTo>
                  <a:pt x="0" y="52832"/>
                </a:moveTo>
                <a:cubicBezTo>
                  <a:pt x="0" y="23622"/>
                  <a:pt x="23622" y="0"/>
                  <a:pt x="52831" y="0"/>
                </a:cubicBezTo>
                <a:lnTo>
                  <a:pt x="3588004" y="0"/>
                </a:lnTo>
                <a:cubicBezTo>
                  <a:pt x="3617214" y="0"/>
                  <a:pt x="3640836" y="23622"/>
                  <a:pt x="3640836" y="52832"/>
                </a:cubicBezTo>
                <a:lnTo>
                  <a:pt x="3640836" y="488188"/>
                </a:lnTo>
                <a:cubicBezTo>
                  <a:pt x="3640836" y="517398"/>
                  <a:pt x="3617214" y="541020"/>
                  <a:pt x="3588004" y="541020"/>
                </a:cubicBezTo>
                <a:lnTo>
                  <a:pt x="52831" y="541020"/>
                </a:lnTo>
                <a:cubicBezTo>
                  <a:pt x="23622" y="541020"/>
                  <a:pt x="0" y="517398"/>
                  <a:pt x="0" y="488188"/>
                </a:cubicBezTo>
                <a:close/>
              </a:path>
            </a:pathLst>
          </a:custGeom>
          <a:solidFill>
            <a:srgbClr val="8497B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645920" y="4626864"/>
            <a:ext cx="3660648" cy="560832"/>
          </a:xfrm>
          <a:custGeom>
            <a:avLst/>
            <a:gdLst/>
            <a:ahLst/>
            <a:cxnLst/>
            <a:rect l="l" t="t" r="r" b="b"/>
            <a:pathLst>
              <a:path w="3660648" h="560832">
                <a:moveTo>
                  <a:pt x="9906" y="62738"/>
                </a:moveTo>
                <a:cubicBezTo>
                  <a:pt x="9906" y="33528"/>
                  <a:pt x="33528" y="9906"/>
                  <a:pt x="62737" y="9906"/>
                </a:cubicBezTo>
                <a:lnTo>
                  <a:pt x="3597910" y="9906"/>
                </a:lnTo>
                <a:cubicBezTo>
                  <a:pt x="3627120" y="9906"/>
                  <a:pt x="3650742" y="33528"/>
                  <a:pt x="3650742" y="62738"/>
                </a:cubicBezTo>
                <a:lnTo>
                  <a:pt x="3650742" y="498094"/>
                </a:lnTo>
                <a:cubicBezTo>
                  <a:pt x="3650742" y="527304"/>
                  <a:pt x="3627120" y="550926"/>
                  <a:pt x="3597910" y="550926"/>
                </a:cubicBezTo>
                <a:lnTo>
                  <a:pt x="62737" y="550926"/>
                </a:lnTo>
                <a:cubicBezTo>
                  <a:pt x="33528" y="550926"/>
                  <a:pt x="9906" y="527304"/>
                  <a:pt x="9906" y="498094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2786126" y="4793051"/>
            <a:ext cx="1441717" cy="2703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Entities </a:t>
            </a:r>
            <a:r>
              <a:rPr sz="2000" spc="10" dirty="0">
                <a:solidFill>
                  <a:srgbClr val="FFFFFF"/>
                </a:solidFill>
                <a:latin typeface="Mangul Gothic"/>
                <a:cs typeface="Mangul Gothic"/>
              </a:rPr>
              <a:t>생성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1655826" y="5558790"/>
            <a:ext cx="3640836" cy="868680"/>
          </a:xfrm>
          <a:custGeom>
            <a:avLst/>
            <a:gdLst/>
            <a:ahLst/>
            <a:cxnLst/>
            <a:rect l="l" t="t" r="r" b="b"/>
            <a:pathLst>
              <a:path w="3640836" h="868680">
                <a:moveTo>
                  <a:pt x="0" y="60858"/>
                </a:moveTo>
                <a:cubicBezTo>
                  <a:pt x="0" y="27305"/>
                  <a:pt x="27305" y="0"/>
                  <a:pt x="60833" y="0"/>
                </a:cubicBezTo>
                <a:lnTo>
                  <a:pt x="3580003" y="0"/>
                </a:lnTo>
                <a:cubicBezTo>
                  <a:pt x="3613531" y="0"/>
                  <a:pt x="3640836" y="27305"/>
                  <a:pt x="3640836" y="60858"/>
                </a:cubicBezTo>
                <a:lnTo>
                  <a:pt x="3640836" y="807821"/>
                </a:lnTo>
                <a:cubicBezTo>
                  <a:pt x="3640836" y="841426"/>
                  <a:pt x="3613531" y="868680"/>
                  <a:pt x="3580003" y="868680"/>
                </a:cubicBezTo>
                <a:lnTo>
                  <a:pt x="60833" y="868680"/>
                </a:lnTo>
                <a:cubicBezTo>
                  <a:pt x="27305" y="868680"/>
                  <a:pt x="0" y="841426"/>
                  <a:pt x="0" y="807821"/>
                </a:cubicBezTo>
                <a:close/>
              </a:path>
            </a:pathLst>
          </a:custGeom>
          <a:solidFill>
            <a:srgbClr val="333F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645920" y="5548884"/>
            <a:ext cx="3660648" cy="888492"/>
          </a:xfrm>
          <a:custGeom>
            <a:avLst/>
            <a:gdLst/>
            <a:ahLst/>
            <a:cxnLst/>
            <a:rect l="l" t="t" r="r" b="b"/>
            <a:pathLst>
              <a:path w="3660648" h="888492">
                <a:moveTo>
                  <a:pt x="9906" y="70764"/>
                </a:moveTo>
                <a:cubicBezTo>
                  <a:pt x="9906" y="37211"/>
                  <a:pt x="37211" y="9906"/>
                  <a:pt x="70739" y="9906"/>
                </a:cubicBezTo>
                <a:lnTo>
                  <a:pt x="3589909" y="9906"/>
                </a:lnTo>
                <a:cubicBezTo>
                  <a:pt x="3623437" y="9906"/>
                  <a:pt x="3650742" y="37211"/>
                  <a:pt x="3650742" y="70764"/>
                </a:cubicBezTo>
                <a:lnTo>
                  <a:pt x="3650742" y="817727"/>
                </a:lnTo>
                <a:cubicBezTo>
                  <a:pt x="3650742" y="851332"/>
                  <a:pt x="3623437" y="878586"/>
                  <a:pt x="3589909" y="878586"/>
                </a:cubicBezTo>
                <a:lnTo>
                  <a:pt x="70739" y="878586"/>
                </a:lnTo>
                <a:cubicBezTo>
                  <a:pt x="37211" y="878586"/>
                  <a:pt x="9906" y="851332"/>
                  <a:pt x="9906" y="817727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2867533" y="5879973"/>
            <a:ext cx="1279215" cy="2700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FFFFF"/>
                </a:solidFill>
                <a:latin typeface="Arial"/>
                <a:cs typeface="Arial"/>
              </a:rPr>
              <a:t>Dialog </a:t>
            </a:r>
            <a:r>
              <a:rPr sz="1970" spc="10" dirty="0">
                <a:solidFill>
                  <a:srgbClr val="FFFFFF"/>
                </a:solidFill>
                <a:latin typeface="Mangul Gothic"/>
                <a:cs typeface="Mangul Gothic"/>
              </a:rPr>
              <a:t>생성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1642110" y="2887218"/>
            <a:ext cx="1711452" cy="484632"/>
          </a:xfrm>
          <a:custGeom>
            <a:avLst/>
            <a:gdLst/>
            <a:ahLst/>
            <a:cxnLst/>
            <a:rect l="l" t="t" r="r" b="b"/>
            <a:pathLst>
              <a:path w="1711452" h="484632">
                <a:moveTo>
                  <a:pt x="0" y="47244"/>
                </a:moveTo>
                <a:cubicBezTo>
                  <a:pt x="0" y="21209"/>
                  <a:pt x="21209" y="0"/>
                  <a:pt x="47244" y="0"/>
                </a:cubicBezTo>
                <a:lnTo>
                  <a:pt x="1664208" y="0"/>
                </a:lnTo>
                <a:cubicBezTo>
                  <a:pt x="1690243" y="0"/>
                  <a:pt x="1711452" y="21209"/>
                  <a:pt x="1711452" y="47244"/>
                </a:cubicBezTo>
                <a:lnTo>
                  <a:pt x="1711452" y="437388"/>
                </a:lnTo>
                <a:cubicBezTo>
                  <a:pt x="1711452" y="463422"/>
                  <a:pt x="1690243" y="484632"/>
                  <a:pt x="1664208" y="484632"/>
                </a:cubicBezTo>
                <a:lnTo>
                  <a:pt x="47244" y="484632"/>
                </a:lnTo>
                <a:cubicBezTo>
                  <a:pt x="21209" y="484632"/>
                  <a:pt x="0" y="463422"/>
                  <a:pt x="0" y="437388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632204" y="2877312"/>
            <a:ext cx="1731264" cy="504444"/>
          </a:xfrm>
          <a:custGeom>
            <a:avLst/>
            <a:gdLst/>
            <a:ahLst/>
            <a:cxnLst/>
            <a:rect l="l" t="t" r="r" b="b"/>
            <a:pathLst>
              <a:path w="1731264" h="504444">
                <a:moveTo>
                  <a:pt x="9906" y="57150"/>
                </a:moveTo>
                <a:cubicBezTo>
                  <a:pt x="9906" y="31115"/>
                  <a:pt x="31115" y="9906"/>
                  <a:pt x="57150" y="9906"/>
                </a:cubicBezTo>
                <a:lnTo>
                  <a:pt x="1674114" y="9906"/>
                </a:lnTo>
                <a:cubicBezTo>
                  <a:pt x="1700149" y="9906"/>
                  <a:pt x="1721358" y="31115"/>
                  <a:pt x="1721358" y="57150"/>
                </a:cubicBezTo>
                <a:lnTo>
                  <a:pt x="1721358" y="447294"/>
                </a:lnTo>
                <a:cubicBezTo>
                  <a:pt x="1721358" y="473328"/>
                  <a:pt x="1700149" y="494538"/>
                  <a:pt x="1674114" y="494538"/>
                </a:cubicBezTo>
                <a:lnTo>
                  <a:pt x="57150" y="494538"/>
                </a:lnTo>
                <a:cubicBezTo>
                  <a:pt x="31115" y="494538"/>
                  <a:pt x="9906" y="473328"/>
                  <a:pt x="9906" y="447294"/>
                </a:cubicBezTo>
                <a:close/>
              </a:path>
            </a:pathLst>
          </a:custGeom>
          <a:ln w="19812">
            <a:solidFill>
              <a:srgbClr val="CBCBC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1937893" y="3027172"/>
            <a:ext cx="1176147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323232"/>
                </a:solidFill>
                <a:latin typeface="Arial"/>
                <a:cs typeface="Arial"/>
              </a:rPr>
              <a:t>Dialog Skill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3585209" y="2887218"/>
            <a:ext cx="1711452" cy="484632"/>
          </a:xfrm>
          <a:custGeom>
            <a:avLst/>
            <a:gdLst/>
            <a:ahLst/>
            <a:cxnLst/>
            <a:rect l="l" t="t" r="r" b="b"/>
            <a:pathLst>
              <a:path w="1711452" h="484632">
                <a:moveTo>
                  <a:pt x="0" y="47244"/>
                </a:moveTo>
                <a:cubicBezTo>
                  <a:pt x="0" y="21209"/>
                  <a:pt x="21210" y="0"/>
                  <a:pt x="47244" y="0"/>
                </a:cubicBezTo>
                <a:lnTo>
                  <a:pt x="1664209" y="0"/>
                </a:lnTo>
                <a:cubicBezTo>
                  <a:pt x="1690244" y="0"/>
                  <a:pt x="1711453" y="21209"/>
                  <a:pt x="1711453" y="47244"/>
                </a:cubicBezTo>
                <a:lnTo>
                  <a:pt x="1711453" y="437388"/>
                </a:lnTo>
                <a:cubicBezTo>
                  <a:pt x="1711453" y="463422"/>
                  <a:pt x="1690244" y="484632"/>
                  <a:pt x="1664209" y="484632"/>
                </a:cubicBezTo>
                <a:lnTo>
                  <a:pt x="47244" y="484632"/>
                </a:lnTo>
                <a:cubicBezTo>
                  <a:pt x="21210" y="484632"/>
                  <a:pt x="0" y="463422"/>
                  <a:pt x="0" y="437388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575303" y="2877312"/>
            <a:ext cx="1731264" cy="504444"/>
          </a:xfrm>
          <a:custGeom>
            <a:avLst/>
            <a:gdLst/>
            <a:ahLst/>
            <a:cxnLst/>
            <a:rect l="l" t="t" r="r" b="b"/>
            <a:pathLst>
              <a:path w="1731264" h="504444">
                <a:moveTo>
                  <a:pt x="9906" y="57150"/>
                </a:moveTo>
                <a:cubicBezTo>
                  <a:pt x="9906" y="31115"/>
                  <a:pt x="31116" y="9906"/>
                  <a:pt x="57150" y="9906"/>
                </a:cubicBezTo>
                <a:lnTo>
                  <a:pt x="1674115" y="9906"/>
                </a:lnTo>
                <a:cubicBezTo>
                  <a:pt x="1700150" y="9906"/>
                  <a:pt x="1721359" y="31115"/>
                  <a:pt x="1721359" y="57150"/>
                </a:cubicBezTo>
                <a:lnTo>
                  <a:pt x="1721359" y="447294"/>
                </a:lnTo>
                <a:cubicBezTo>
                  <a:pt x="1721359" y="473328"/>
                  <a:pt x="1700150" y="494538"/>
                  <a:pt x="1674115" y="494538"/>
                </a:cubicBezTo>
                <a:lnTo>
                  <a:pt x="57150" y="494538"/>
                </a:lnTo>
                <a:cubicBezTo>
                  <a:pt x="31116" y="494538"/>
                  <a:pt x="9906" y="473328"/>
                  <a:pt x="9906" y="447294"/>
                </a:cubicBezTo>
                <a:close/>
              </a:path>
            </a:pathLst>
          </a:custGeom>
          <a:ln w="19812">
            <a:solidFill>
              <a:srgbClr val="CBCBC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3843274" y="3027172"/>
            <a:ext cx="1252728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323232"/>
                </a:solidFill>
                <a:latin typeface="Arial"/>
                <a:cs typeface="Arial"/>
              </a:rPr>
              <a:t>Search Skill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096506" y="2210562"/>
            <a:ext cx="3640835" cy="539496"/>
          </a:xfrm>
          <a:custGeom>
            <a:avLst/>
            <a:gdLst/>
            <a:ahLst/>
            <a:cxnLst/>
            <a:rect l="l" t="t" r="r" b="b"/>
            <a:pathLst>
              <a:path w="3640835" h="539496">
                <a:moveTo>
                  <a:pt x="0" y="52578"/>
                </a:moveTo>
                <a:cubicBezTo>
                  <a:pt x="0" y="23622"/>
                  <a:pt x="23622" y="0"/>
                  <a:pt x="52578" y="0"/>
                </a:cubicBezTo>
                <a:lnTo>
                  <a:pt x="3588258" y="0"/>
                </a:lnTo>
                <a:cubicBezTo>
                  <a:pt x="3617214" y="0"/>
                  <a:pt x="3640836" y="23622"/>
                  <a:pt x="3640836" y="52578"/>
                </a:cubicBezTo>
                <a:lnTo>
                  <a:pt x="3640836" y="486918"/>
                </a:lnTo>
                <a:cubicBezTo>
                  <a:pt x="3640836" y="515874"/>
                  <a:pt x="3617214" y="539496"/>
                  <a:pt x="3588258" y="539496"/>
                </a:cubicBezTo>
                <a:lnTo>
                  <a:pt x="52578" y="539496"/>
                </a:lnTo>
                <a:cubicBezTo>
                  <a:pt x="23622" y="539496"/>
                  <a:pt x="0" y="515874"/>
                  <a:pt x="0" y="486918"/>
                </a:cubicBez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086600" y="2200656"/>
            <a:ext cx="3660649" cy="559308"/>
          </a:xfrm>
          <a:custGeom>
            <a:avLst/>
            <a:gdLst/>
            <a:ahLst/>
            <a:cxnLst/>
            <a:rect l="l" t="t" r="r" b="b"/>
            <a:pathLst>
              <a:path w="3660649" h="559308">
                <a:moveTo>
                  <a:pt x="9906" y="62484"/>
                </a:moveTo>
                <a:cubicBezTo>
                  <a:pt x="9906" y="33528"/>
                  <a:pt x="33528" y="9906"/>
                  <a:pt x="62484" y="9906"/>
                </a:cubicBezTo>
                <a:lnTo>
                  <a:pt x="3598164" y="9906"/>
                </a:lnTo>
                <a:cubicBezTo>
                  <a:pt x="3627120" y="9906"/>
                  <a:pt x="3650742" y="33528"/>
                  <a:pt x="3650742" y="62484"/>
                </a:cubicBezTo>
                <a:lnTo>
                  <a:pt x="3650742" y="496824"/>
                </a:lnTo>
                <a:cubicBezTo>
                  <a:pt x="3650742" y="525780"/>
                  <a:pt x="3627120" y="549402"/>
                  <a:pt x="3598164" y="549402"/>
                </a:cubicBezTo>
                <a:lnTo>
                  <a:pt x="62484" y="549402"/>
                </a:lnTo>
                <a:cubicBezTo>
                  <a:pt x="33528" y="549402"/>
                  <a:pt x="9906" y="525780"/>
                  <a:pt x="9906" y="496824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8285353" y="2365319"/>
            <a:ext cx="1325894" cy="2703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323232"/>
                </a:solidFill>
                <a:latin typeface="Arial"/>
                <a:cs typeface="Arial"/>
              </a:rPr>
              <a:t>1) Skill </a:t>
            </a:r>
            <a:r>
              <a:rPr sz="1970" spc="10" dirty="0">
                <a:solidFill>
                  <a:srgbClr val="323232"/>
                </a:solidFill>
                <a:latin typeface="Mangul Gothic"/>
                <a:cs typeface="Mangul Gothic"/>
              </a:rPr>
              <a:t>생성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7096506" y="3754374"/>
            <a:ext cx="3640835" cy="539496"/>
          </a:xfrm>
          <a:custGeom>
            <a:avLst/>
            <a:gdLst/>
            <a:ahLst/>
            <a:cxnLst/>
            <a:rect l="l" t="t" r="r" b="b"/>
            <a:pathLst>
              <a:path w="3640835" h="539496">
                <a:moveTo>
                  <a:pt x="0" y="52578"/>
                </a:moveTo>
                <a:cubicBezTo>
                  <a:pt x="0" y="23622"/>
                  <a:pt x="23622" y="0"/>
                  <a:pt x="52578" y="0"/>
                </a:cubicBezTo>
                <a:lnTo>
                  <a:pt x="3588258" y="0"/>
                </a:lnTo>
                <a:cubicBezTo>
                  <a:pt x="3617214" y="0"/>
                  <a:pt x="3640836" y="23622"/>
                  <a:pt x="3640836" y="52578"/>
                </a:cubicBezTo>
                <a:lnTo>
                  <a:pt x="3640836" y="486918"/>
                </a:lnTo>
                <a:cubicBezTo>
                  <a:pt x="3640836" y="515874"/>
                  <a:pt x="3617214" y="539496"/>
                  <a:pt x="3588258" y="539496"/>
                </a:cubicBezTo>
                <a:lnTo>
                  <a:pt x="52578" y="539496"/>
                </a:lnTo>
                <a:cubicBezTo>
                  <a:pt x="23622" y="539496"/>
                  <a:pt x="0" y="515874"/>
                  <a:pt x="0" y="486918"/>
                </a:cubicBez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086600" y="3744468"/>
            <a:ext cx="3660649" cy="559308"/>
          </a:xfrm>
          <a:custGeom>
            <a:avLst/>
            <a:gdLst/>
            <a:ahLst/>
            <a:cxnLst/>
            <a:rect l="l" t="t" r="r" b="b"/>
            <a:pathLst>
              <a:path w="3660649" h="559308">
                <a:moveTo>
                  <a:pt x="9906" y="62484"/>
                </a:moveTo>
                <a:cubicBezTo>
                  <a:pt x="9906" y="33528"/>
                  <a:pt x="33528" y="9906"/>
                  <a:pt x="62484" y="9906"/>
                </a:cubicBezTo>
                <a:lnTo>
                  <a:pt x="3598164" y="9906"/>
                </a:lnTo>
                <a:cubicBezTo>
                  <a:pt x="3627120" y="9906"/>
                  <a:pt x="3650742" y="33528"/>
                  <a:pt x="3650742" y="62484"/>
                </a:cubicBezTo>
                <a:lnTo>
                  <a:pt x="3650742" y="496824"/>
                </a:lnTo>
                <a:cubicBezTo>
                  <a:pt x="3650742" y="525780"/>
                  <a:pt x="3627120" y="549402"/>
                  <a:pt x="3598164" y="549402"/>
                </a:cubicBezTo>
                <a:lnTo>
                  <a:pt x="62484" y="549402"/>
                </a:lnTo>
                <a:cubicBezTo>
                  <a:pt x="33528" y="549402"/>
                  <a:pt x="9906" y="525780"/>
                  <a:pt x="9906" y="496824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7323455" y="3909512"/>
            <a:ext cx="3250960" cy="2703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30" spc="10" dirty="0">
                <a:solidFill>
                  <a:srgbClr val="323232"/>
                </a:solidFill>
                <a:latin typeface="Arial"/>
                <a:cs typeface="Arial"/>
              </a:rPr>
              <a:t>2) #</a:t>
            </a:r>
            <a:r>
              <a:rPr sz="1730" spc="10" dirty="0">
                <a:solidFill>
                  <a:srgbClr val="323232"/>
                </a:solidFill>
                <a:latin typeface="Mangul Gothic"/>
                <a:cs typeface="Mangul Gothic"/>
              </a:rPr>
              <a:t>운영시간</a:t>
            </a:r>
            <a:r>
              <a:rPr sz="1730" spc="10" dirty="0">
                <a:solidFill>
                  <a:srgbClr val="323232"/>
                </a:solidFill>
                <a:latin typeface="Arial"/>
                <a:cs typeface="Arial"/>
              </a:rPr>
              <a:t>, #</a:t>
            </a:r>
            <a:r>
              <a:rPr sz="1730" spc="10" dirty="0">
                <a:solidFill>
                  <a:srgbClr val="323232"/>
                </a:solidFill>
                <a:latin typeface="Mangul Gothic"/>
                <a:cs typeface="Mangul Gothic"/>
              </a:rPr>
              <a:t>위치</a:t>
            </a:r>
            <a:r>
              <a:rPr sz="1730" spc="10" dirty="0">
                <a:solidFill>
                  <a:srgbClr val="323232"/>
                </a:solidFill>
                <a:latin typeface="Arial"/>
                <a:cs typeface="Arial"/>
              </a:rPr>
              <a:t>, #</a:t>
            </a:r>
            <a:r>
              <a:rPr sz="1730" spc="10" dirty="0">
                <a:solidFill>
                  <a:srgbClr val="323232"/>
                </a:solidFill>
                <a:latin typeface="Mangul Gothic"/>
                <a:cs typeface="Mangul Gothic"/>
              </a:rPr>
              <a:t>예약내용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7096506" y="4636770"/>
            <a:ext cx="3640835" cy="541020"/>
          </a:xfrm>
          <a:custGeom>
            <a:avLst/>
            <a:gdLst/>
            <a:ahLst/>
            <a:cxnLst/>
            <a:rect l="l" t="t" r="r" b="b"/>
            <a:pathLst>
              <a:path w="3640835" h="541020">
                <a:moveTo>
                  <a:pt x="0" y="52832"/>
                </a:moveTo>
                <a:cubicBezTo>
                  <a:pt x="0" y="23622"/>
                  <a:pt x="23622" y="0"/>
                  <a:pt x="52832" y="0"/>
                </a:cubicBezTo>
                <a:lnTo>
                  <a:pt x="3588004" y="0"/>
                </a:lnTo>
                <a:cubicBezTo>
                  <a:pt x="3617214" y="0"/>
                  <a:pt x="3640836" y="23622"/>
                  <a:pt x="3640836" y="52832"/>
                </a:cubicBezTo>
                <a:lnTo>
                  <a:pt x="3640836" y="488188"/>
                </a:lnTo>
                <a:cubicBezTo>
                  <a:pt x="3640836" y="517398"/>
                  <a:pt x="3617214" y="541020"/>
                  <a:pt x="3588004" y="541020"/>
                </a:cubicBezTo>
                <a:lnTo>
                  <a:pt x="52832" y="541020"/>
                </a:lnTo>
                <a:cubicBezTo>
                  <a:pt x="23622" y="541020"/>
                  <a:pt x="0" y="517398"/>
                  <a:pt x="0" y="488188"/>
                </a:cubicBez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086600" y="4626864"/>
            <a:ext cx="3660649" cy="560832"/>
          </a:xfrm>
          <a:custGeom>
            <a:avLst/>
            <a:gdLst/>
            <a:ahLst/>
            <a:cxnLst/>
            <a:rect l="l" t="t" r="r" b="b"/>
            <a:pathLst>
              <a:path w="3660649" h="560832">
                <a:moveTo>
                  <a:pt x="9906" y="62738"/>
                </a:moveTo>
                <a:cubicBezTo>
                  <a:pt x="9906" y="33528"/>
                  <a:pt x="33528" y="9906"/>
                  <a:pt x="62738" y="9906"/>
                </a:cubicBezTo>
                <a:lnTo>
                  <a:pt x="3597910" y="9906"/>
                </a:lnTo>
                <a:cubicBezTo>
                  <a:pt x="3627120" y="9906"/>
                  <a:pt x="3650742" y="33528"/>
                  <a:pt x="3650742" y="62738"/>
                </a:cubicBezTo>
                <a:lnTo>
                  <a:pt x="3650742" y="498094"/>
                </a:lnTo>
                <a:cubicBezTo>
                  <a:pt x="3650742" y="527304"/>
                  <a:pt x="3627120" y="550926"/>
                  <a:pt x="3597910" y="550926"/>
                </a:cubicBezTo>
                <a:lnTo>
                  <a:pt x="62738" y="550926"/>
                </a:lnTo>
                <a:cubicBezTo>
                  <a:pt x="33528" y="550926"/>
                  <a:pt x="9906" y="527304"/>
                  <a:pt x="9906" y="498094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8472805" y="4793051"/>
            <a:ext cx="952513" cy="2703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FFFFFF"/>
                </a:solidFill>
                <a:latin typeface="Arial"/>
                <a:cs typeface="Arial"/>
              </a:rPr>
              <a:t>3) $</a:t>
            </a:r>
            <a:r>
              <a:rPr sz="1850" spc="10" dirty="0">
                <a:solidFill>
                  <a:srgbClr val="FFFFFF"/>
                </a:solidFill>
                <a:latin typeface="Mangul Gothic"/>
                <a:cs typeface="Mangul Gothic"/>
              </a:rPr>
              <a:t>위치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7096506" y="5558790"/>
            <a:ext cx="3640835" cy="868680"/>
          </a:xfrm>
          <a:custGeom>
            <a:avLst/>
            <a:gdLst/>
            <a:ahLst/>
            <a:cxnLst/>
            <a:rect l="l" t="t" r="r" b="b"/>
            <a:pathLst>
              <a:path w="3640835" h="868680">
                <a:moveTo>
                  <a:pt x="0" y="60858"/>
                </a:moveTo>
                <a:cubicBezTo>
                  <a:pt x="0" y="27305"/>
                  <a:pt x="27305" y="0"/>
                  <a:pt x="60833" y="0"/>
                </a:cubicBezTo>
                <a:lnTo>
                  <a:pt x="3580003" y="0"/>
                </a:lnTo>
                <a:cubicBezTo>
                  <a:pt x="3613531" y="0"/>
                  <a:pt x="3640836" y="27305"/>
                  <a:pt x="3640836" y="60858"/>
                </a:cubicBezTo>
                <a:lnTo>
                  <a:pt x="3640836" y="807821"/>
                </a:lnTo>
                <a:cubicBezTo>
                  <a:pt x="3640836" y="841426"/>
                  <a:pt x="3613531" y="868680"/>
                  <a:pt x="3580003" y="868680"/>
                </a:cubicBezTo>
                <a:lnTo>
                  <a:pt x="60833" y="868680"/>
                </a:lnTo>
                <a:cubicBezTo>
                  <a:pt x="27305" y="868680"/>
                  <a:pt x="0" y="841426"/>
                  <a:pt x="0" y="807821"/>
                </a:cubicBez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86600" y="5548884"/>
            <a:ext cx="3660649" cy="888492"/>
          </a:xfrm>
          <a:custGeom>
            <a:avLst/>
            <a:gdLst/>
            <a:ahLst/>
            <a:cxnLst/>
            <a:rect l="l" t="t" r="r" b="b"/>
            <a:pathLst>
              <a:path w="3660649" h="888492">
                <a:moveTo>
                  <a:pt x="9906" y="70764"/>
                </a:moveTo>
                <a:cubicBezTo>
                  <a:pt x="9906" y="37211"/>
                  <a:pt x="37211" y="9906"/>
                  <a:pt x="70739" y="9906"/>
                </a:cubicBezTo>
                <a:lnTo>
                  <a:pt x="3589909" y="9906"/>
                </a:lnTo>
                <a:cubicBezTo>
                  <a:pt x="3623437" y="9906"/>
                  <a:pt x="3650742" y="37211"/>
                  <a:pt x="3650742" y="70764"/>
                </a:cubicBezTo>
                <a:lnTo>
                  <a:pt x="3650742" y="817727"/>
                </a:lnTo>
                <a:cubicBezTo>
                  <a:pt x="3650742" y="851332"/>
                  <a:pt x="3623437" y="878586"/>
                  <a:pt x="3589909" y="878586"/>
                </a:cubicBezTo>
                <a:lnTo>
                  <a:pt x="70739" y="878586"/>
                </a:lnTo>
                <a:cubicBezTo>
                  <a:pt x="37211" y="878586"/>
                  <a:pt x="9906" y="851332"/>
                  <a:pt x="9906" y="817727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7546848" y="5879973"/>
            <a:ext cx="2803088" cy="2700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30" spc="10" dirty="0">
                <a:solidFill>
                  <a:srgbClr val="FFFFFF"/>
                </a:solidFill>
                <a:latin typeface="Arial"/>
                <a:cs typeface="Arial"/>
              </a:rPr>
              <a:t>4) </a:t>
            </a:r>
            <a:r>
              <a:rPr sz="1730" spc="10" dirty="0">
                <a:solidFill>
                  <a:srgbClr val="FFFFFF"/>
                </a:solidFill>
                <a:latin typeface="Mangul Gothic"/>
                <a:cs typeface="Mangul Gothic"/>
              </a:rPr>
              <a:t>운영시간</a:t>
            </a:r>
            <a:r>
              <a:rPr sz="1730" spc="1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730" spc="10" dirty="0">
                <a:solidFill>
                  <a:srgbClr val="FFFFFF"/>
                </a:solidFill>
                <a:latin typeface="Mangul Gothic"/>
                <a:cs typeface="Mangul Gothic"/>
              </a:rPr>
              <a:t>위치</a:t>
            </a:r>
            <a:r>
              <a:rPr sz="1730" spc="1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730" spc="10" dirty="0">
                <a:solidFill>
                  <a:srgbClr val="FFFFFF"/>
                </a:solidFill>
                <a:latin typeface="Mangul Gothic"/>
                <a:cs typeface="Mangul Gothic"/>
              </a:rPr>
              <a:t>예약내용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7096506" y="2887218"/>
            <a:ext cx="1709927" cy="614172"/>
          </a:xfrm>
          <a:custGeom>
            <a:avLst/>
            <a:gdLst/>
            <a:ahLst/>
            <a:cxnLst/>
            <a:rect l="l" t="t" r="r" b="b"/>
            <a:pathLst>
              <a:path w="1709927" h="614172">
                <a:moveTo>
                  <a:pt x="0" y="59944"/>
                </a:moveTo>
                <a:cubicBezTo>
                  <a:pt x="0" y="26797"/>
                  <a:pt x="26797" y="0"/>
                  <a:pt x="59944" y="0"/>
                </a:cubicBezTo>
                <a:lnTo>
                  <a:pt x="1649984" y="0"/>
                </a:lnTo>
                <a:cubicBezTo>
                  <a:pt x="1683131" y="0"/>
                  <a:pt x="1709928" y="26797"/>
                  <a:pt x="1709928" y="59944"/>
                </a:cubicBezTo>
                <a:lnTo>
                  <a:pt x="1709928" y="554228"/>
                </a:lnTo>
                <a:cubicBezTo>
                  <a:pt x="1709928" y="587375"/>
                  <a:pt x="1683131" y="614172"/>
                  <a:pt x="1649984" y="614172"/>
                </a:cubicBezTo>
                <a:lnTo>
                  <a:pt x="59944" y="614172"/>
                </a:lnTo>
                <a:cubicBezTo>
                  <a:pt x="26797" y="614172"/>
                  <a:pt x="0" y="587375"/>
                  <a:pt x="0" y="554228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086600" y="2877312"/>
            <a:ext cx="1729740" cy="633984"/>
          </a:xfrm>
          <a:custGeom>
            <a:avLst/>
            <a:gdLst/>
            <a:ahLst/>
            <a:cxnLst/>
            <a:rect l="l" t="t" r="r" b="b"/>
            <a:pathLst>
              <a:path w="1729740" h="633984">
                <a:moveTo>
                  <a:pt x="9906" y="69850"/>
                </a:moveTo>
                <a:cubicBezTo>
                  <a:pt x="9906" y="36703"/>
                  <a:pt x="36703" y="9906"/>
                  <a:pt x="69850" y="9906"/>
                </a:cubicBezTo>
                <a:lnTo>
                  <a:pt x="1659890" y="9906"/>
                </a:lnTo>
                <a:cubicBezTo>
                  <a:pt x="1693037" y="9906"/>
                  <a:pt x="1719834" y="36703"/>
                  <a:pt x="1719834" y="69850"/>
                </a:cubicBezTo>
                <a:lnTo>
                  <a:pt x="1719834" y="564134"/>
                </a:lnTo>
                <a:cubicBezTo>
                  <a:pt x="1719834" y="597281"/>
                  <a:pt x="1693037" y="624078"/>
                  <a:pt x="1659890" y="624078"/>
                </a:cubicBezTo>
                <a:lnTo>
                  <a:pt x="69850" y="624078"/>
                </a:lnTo>
                <a:cubicBezTo>
                  <a:pt x="36703" y="624078"/>
                  <a:pt x="9906" y="597281"/>
                  <a:pt x="9906" y="564134"/>
                </a:cubicBezTo>
                <a:close/>
              </a:path>
            </a:pathLst>
          </a:custGeom>
          <a:ln w="19812">
            <a:solidFill>
              <a:srgbClr val="CBCBC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7331964" y="2926842"/>
            <a:ext cx="1294638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323232"/>
                </a:solidFill>
                <a:latin typeface="Mangul Gothic"/>
                <a:cs typeface="Mangul Gothic"/>
              </a:rPr>
              <a:t>챗봇</a:t>
            </a:r>
            <a:r>
              <a:rPr sz="1440" spc="1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1440" spc="10" dirty="0">
                <a:solidFill>
                  <a:srgbClr val="323232"/>
                </a:solidFill>
                <a:latin typeface="Mangul Gothic"/>
                <a:cs typeface="Mangul Gothic"/>
              </a:rPr>
              <a:t>스터디룸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754112" y="3256280"/>
            <a:ext cx="450342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323232"/>
                </a:solidFill>
                <a:latin typeface="Mangul Gothic"/>
                <a:cs typeface="Mangul Gothic"/>
              </a:rPr>
              <a:t>예약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9025890" y="2887218"/>
            <a:ext cx="1711452" cy="614172"/>
          </a:xfrm>
          <a:custGeom>
            <a:avLst/>
            <a:gdLst/>
            <a:ahLst/>
            <a:cxnLst/>
            <a:rect l="l" t="t" r="r" b="b"/>
            <a:pathLst>
              <a:path w="1711452" h="614172">
                <a:moveTo>
                  <a:pt x="0" y="59944"/>
                </a:moveTo>
                <a:cubicBezTo>
                  <a:pt x="0" y="26797"/>
                  <a:pt x="26797" y="0"/>
                  <a:pt x="59944" y="0"/>
                </a:cubicBezTo>
                <a:lnTo>
                  <a:pt x="1651508" y="0"/>
                </a:lnTo>
                <a:cubicBezTo>
                  <a:pt x="1684655" y="0"/>
                  <a:pt x="1711452" y="26797"/>
                  <a:pt x="1711452" y="59944"/>
                </a:cubicBezTo>
                <a:lnTo>
                  <a:pt x="1711452" y="554228"/>
                </a:lnTo>
                <a:cubicBezTo>
                  <a:pt x="1711452" y="587375"/>
                  <a:pt x="1684655" y="614172"/>
                  <a:pt x="1651508" y="614172"/>
                </a:cubicBezTo>
                <a:lnTo>
                  <a:pt x="59944" y="614172"/>
                </a:lnTo>
                <a:cubicBezTo>
                  <a:pt x="26797" y="614172"/>
                  <a:pt x="0" y="587375"/>
                  <a:pt x="0" y="554228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015984" y="2877312"/>
            <a:ext cx="1731265" cy="633984"/>
          </a:xfrm>
          <a:custGeom>
            <a:avLst/>
            <a:gdLst/>
            <a:ahLst/>
            <a:cxnLst/>
            <a:rect l="l" t="t" r="r" b="b"/>
            <a:pathLst>
              <a:path w="1731265" h="633984">
                <a:moveTo>
                  <a:pt x="9906" y="69850"/>
                </a:moveTo>
                <a:cubicBezTo>
                  <a:pt x="9906" y="36703"/>
                  <a:pt x="36703" y="9906"/>
                  <a:pt x="69850" y="9906"/>
                </a:cubicBezTo>
                <a:lnTo>
                  <a:pt x="1661414" y="9906"/>
                </a:lnTo>
                <a:cubicBezTo>
                  <a:pt x="1694561" y="9906"/>
                  <a:pt x="1721358" y="36703"/>
                  <a:pt x="1721358" y="69850"/>
                </a:cubicBezTo>
                <a:lnTo>
                  <a:pt x="1721358" y="564134"/>
                </a:lnTo>
                <a:cubicBezTo>
                  <a:pt x="1721358" y="597281"/>
                  <a:pt x="1694561" y="624078"/>
                  <a:pt x="1661414" y="624078"/>
                </a:cubicBezTo>
                <a:lnTo>
                  <a:pt x="69850" y="624078"/>
                </a:lnTo>
                <a:cubicBezTo>
                  <a:pt x="36703" y="624078"/>
                  <a:pt x="9906" y="597281"/>
                  <a:pt x="9906" y="564134"/>
                </a:cubicBezTo>
                <a:close/>
              </a:path>
            </a:pathLst>
          </a:custGeom>
          <a:ln w="19812">
            <a:solidFill>
              <a:srgbClr val="CBCBC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text 1"/>
          <p:cNvSpPr txBox="1"/>
          <p:nvPr/>
        </p:nvSpPr>
        <p:spPr>
          <a:xfrm>
            <a:off x="9283954" y="3091175"/>
            <a:ext cx="1252568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323232"/>
                </a:solidFill>
                <a:latin typeface="Arial"/>
                <a:cs typeface="Arial"/>
              </a:rPr>
              <a:t>Search Skill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858256" y="3794760"/>
            <a:ext cx="699516" cy="539496"/>
          </a:xfrm>
          <a:custGeom>
            <a:avLst/>
            <a:gdLst/>
            <a:ahLst/>
            <a:cxnLst/>
            <a:rect l="l" t="t" r="r" b="b"/>
            <a:pathLst>
              <a:path w="699516" h="539496">
                <a:moveTo>
                  <a:pt x="0" y="134874"/>
                </a:moveTo>
                <a:lnTo>
                  <a:pt x="429768" y="134874"/>
                </a:lnTo>
                <a:lnTo>
                  <a:pt x="429768" y="0"/>
                </a:lnTo>
                <a:lnTo>
                  <a:pt x="699516" y="269748"/>
                </a:lnTo>
                <a:lnTo>
                  <a:pt x="429768" y="539496"/>
                </a:lnTo>
                <a:lnTo>
                  <a:pt x="429768" y="404622"/>
                </a:lnTo>
                <a:lnTo>
                  <a:pt x="0" y="404622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301746" y="3457194"/>
            <a:ext cx="297179" cy="184404"/>
          </a:xfrm>
          <a:custGeom>
            <a:avLst/>
            <a:gdLst/>
            <a:ahLst/>
            <a:cxnLst/>
            <a:rect l="l" t="t" r="r" b="b"/>
            <a:pathLst>
              <a:path w="297179" h="184404">
                <a:moveTo>
                  <a:pt x="0" y="92202"/>
                </a:moveTo>
                <a:lnTo>
                  <a:pt x="74294" y="92202"/>
                </a:lnTo>
                <a:lnTo>
                  <a:pt x="74294" y="0"/>
                </a:lnTo>
                <a:lnTo>
                  <a:pt x="222885" y="0"/>
                </a:lnTo>
                <a:lnTo>
                  <a:pt x="222885" y="92202"/>
                </a:lnTo>
                <a:lnTo>
                  <a:pt x="297180" y="92202"/>
                </a:lnTo>
                <a:lnTo>
                  <a:pt x="148590" y="18440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291840" y="3447288"/>
            <a:ext cx="316991" cy="204216"/>
          </a:xfrm>
          <a:custGeom>
            <a:avLst/>
            <a:gdLst/>
            <a:ahLst/>
            <a:cxnLst/>
            <a:rect l="l" t="t" r="r" b="b"/>
            <a:pathLst>
              <a:path w="316991" h="204216">
                <a:moveTo>
                  <a:pt x="9906" y="102108"/>
                </a:moveTo>
                <a:lnTo>
                  <a:pt x="84200" y="102108"/>
                </a:lnTo>
                <a:lnTo>
                  <a:pt x="84200" y="9906"/>
                </a:lnTo>
                <a:lnTo>
                  <a:pt x="232791" y="9906"/>
                </a:lnTo>
                <a:lnTo>
                  <a:pt x="232791" y="102108"/>
                </a:lnTo>
                <a:lnTo>
                  <a:pt x="307086" y="102108"/>
                </a:lnTo>
                <a:lnTo>
                  <a:pt x="158496" y="194310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301746" y="4365498"/>
            <a:ext cx="297179" cy="185928"/>
          </a:xfrm>
          <a:custGeom>
            <a:avLst/>
            <a:gdLst/>
            <a:ahLst/>
            <a:cxnLst/>
            <a:rect l="l" t="t" r="r" b="b"/>
            <a:pathLst>
              <a:path w="297179" h="185928">
                <a:moveTo>
                  <a:pt x="0" y="92964"/>
                </a:moveTo>
                <a:lnTo>
                  <a:pt x="74294" y="92964"/>
                </a:lnTo>
                <a:lnTo>
                  <a:pt x="74294" y="0"/>
                </a:lnTo>
                <a:lnTo>
                  <a:pt x="222885" y="0"/>
                </a:lnTo>
                <a:lnTo>
                  <a:pt x="222885" y="92964"/>
                </a:lnTo>
                <a:lnTo>
                  <a:pt x="297180" y="92964"/>
                </a:lnTo>
                <a:lnTo>
                  <a:pt x="148590" y="18592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291840" y="4355592"/>
            <a:ext cx="316991" cy="205740"/>
          </a:xfrm>
          <a:custGeom>
            <a:avLst/>
            <a:gdLst/>
            <a:ahLst/>
            <a:cxnLst/>
            <a:rect l="l" t="t" r="r" b="b"/>
            <a:pathLst>
              <a:path w="316991" h="205740">
                <a:moveTo>
                  <a:pt x="9906" y="102870"/>
                </a:moveTo>
                <a:lnTo>
                  <a:pt x="84200" y="102870"/>
                </a:lnTo>
                <a:lnTo>
                  <a:pt x="84200" y="9906"/>
                </a:lnTo>
                <a:lnTo>
                  <a:pt x="232791" y="9906"/>
                </a:lnTo>
                <a:lnTo>
                  <a:pt x="232791" y="102870"/>
                </a:lnTo>
                <a:lnTo>
                  <a:pt x="307086" y="102870"/>
                </a:lnTo>
                <a:lnTo>
                  <a:pt x="158496" y="195834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301746" y="5275326"/>
            <a:ext cx="297179" cy="184404"/>
          </a:xfrm>
          <a:custGeom>
            <a:avLst/>
            <a:gdLst/>
            <a:ahLst/>
            <a:cxnLst/>
            <a:rect l="l" t="t" r="r" b="b"/>
            <a:pathLst>
              <a:path w="297179" h="184404">
                <a:moveTo>
                  <a:pt x="0" y="92202"/>
                </a:moveTo>
                <a:lnTo>
                  <a:pt x="74294" y="92202"/>
                </a:lnTo>
                <a:lnTo>
                  <a:pt x="74294" y="0"/>
                </a:lnTo>
                <a:lnTo>
                  <a:pt x="222885" y="0"/>
                </a:lnTo>
                <a:lnTo>
                  <a:pt x="222885" y="92202"/>
                </a:lnTo>
                <a:lnTo>
                  <a:pt x="297180" y="92202"/>
                </a:lnTo>
                <a:lnTo>
                  <a:pt x="148590" y="18440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291840" y="5265420"/>
            <a:ext cx="316991" cy="204216"/>
          </a:xfrm>
          <a:custGeom>
            <a:avLst/>
            <a:gdLst/>
            <a:ahLst/>
            <a:cxnLst/>
            <a:rect l="l" t="t" r="r" b="b"/>
            <a:pathLst>
              <a:path w="316991" h="204216">
                <a:moveTo>
                  <a:pt x="9906" y="102108"/>
                </a:moveTo>
                <a:lnTo>
                  <a:pt x="84200" y="102108"/>
                </a:lnTo>
                <a:lnTo>
                  <a:pt x="84200" y="9906"/>
                </a:lnTo>
                <a:lnTo>
                  <a:pt x="232791" y="9906"/>
                </a:lnTo>
                <a:lnTo>
                  <a:pt x="232791" y="102108"/>
                </a:lnTo>
                <a:lnTo>
                  <a:pt x="307086" y="102108"/>
                </a:lnTo>
                <a:lnTo>
                  <a:pt x="158496" y="194310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8768334" y="3457194"/>
            <a:ext cx="297180" cy="184404"/>
          </a:xfrm>
          <a:custGeom>
            <a:avLst/>
            <a:gdLst/>
            <a:ahLst/>
            <a:cxnLst/>
            <a:rect l="l" t="t" r="r" b="b"/>
            <a:pathLst>
              <a:path w="297180" h="184404">
                <a:moveTo>
                  <a:pt x="0" y="92202"/>
                </a:moveTo>
                <a:lnTo>
                  <a:pt x="74295" y="92202"/>
                </a:lnTo>
                <a:lnTo>
                  <a:pt x="74295" y="0"/>
                </a:lnTo>
                <a:lnTo>
                  <a:pt x="222885" y="0"/>
                </a:lnTo>
                <a:lnTo>
                  <a:pt x="222885" y="92202"/>
                </a:lnTo>
                <a:lnTo>
                  <a:pt x="297180" y="92202"/>
                </a:lnTo>
                <a:lnTo>
                  <a:pt x="148590" y="18440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758427" y="3447288"/>
            <a:ext cx="316993" cy="204216"/>
          </a:xfrm>
          <a:custGeom>
            <a:avLst/>
            <a:gdLst/>
            <a:ahLst/>
            <a:cxnLst/>
            <a:rect l="l" t="t" r="r" b="b"/>
            <a:pathLst>
              <a:path w="316993" h="204216">
                <a:moveTo>
                  <a:pt x="9907" y="102108"/>
                </a:moveTo>
                <a:lnTo>
                  <a:pt x="84202" y="102108"/>
                </a:lnTo>
                <a:lnTo>
                  <a:pt x="84202" y="9906"/>
                </a:lnTo>
                <a:lnTo>
                  <a:pt x="232792" y="9906"/>
                </a:lnTo>
                <a:lnTo>
                  <a:pt x="232792" y="102108"/>
                </a:lnTo>
                <a:lnTo>
                  <a:pt x="307087" y="102108"/>
                </a:lnTo>
                <a:lnTo>
                  <a:pt x="158497" y="194310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768334" y="4365498"/>
            <a:ext cx="297180" cy="185928"/>
          </a:xfrm>
          <a:custGeom>
            <a:avLst/>
            <a:gdLst/>
            <a:ahLst/>
            <a:cxnLst/>
            <a:rect l="l" t="t" r="r" b="b"/>
            <a:pathLst>
              <a:path w="297180" h="185928">
                <a:moveTo>
                  <a:pt x="0" y="92964"/>
                </a:moveTo>
                <a:lnTo>
                  <a:pt x="74295" y="92964"/>
                </a:lnTo>
                <a:lnTo>
                  <a:pt x="74295" y="0"/>
                </a:lnTo>
                <a:lnTo>
                  <a:pt x="222885" y="0"/>
                </a:lnTo>
                <a:lnTo>
                  <a:pt x="222885" y="92964"/>
                </a:lnTo>
                <a:lnTo>
                  <a:pt x="297180" y="92964"/>
                </a:lnTo>
                <a:lnTo>
                  <a:pt x="148590" y="18592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758427" y="4355592"/>
            <a:ext cx="316993" cy="205740"/>
          </a:xfrm>
          <a:custGeom>
            <a:avLst/>
            <a:gdLst/>
            <a:ahLst/>
            <a:cxnLst/>
            <a:rect l="l" t="t" r="r" b="b"/>
            <a:pathLst>
              <a:path w="316993" h="205740">
                <a:moveTo>
                  <a:pt x="9907" y="102870"/>
                </a:moveTo>
                <a:lnTo>
                  <a:pt x="84202" y="102870"/>
                </a:lnTo>
                <a:lnTo>
                  <a:pt x="84202" y="9906"/>
                </a:lnTo>
                <a:lnTo>
                  <a:pt x="232792" y="9906"/>
                </a:lnTo>
                <a:lnTo>
                  <a:pt x="232792" y="102870"/>
                </a:lnTo>
                <a:lnTo>
                  <a:pt x="307087" y="102870"/>
                </a:lnTo>
                <a:lnTo>
                  <a:pt x="158497" y="195834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768334" y="5275326"/>
            <a:ext cx="297180" cy="184404"/>
          </a:xfrm>
          <a:custGeom>
            <a:avLst/>
            <a:gdLst/>
            <a:ahLst/>
            <a:cxnLst/>
            <a:rect l="l" t="t" r="r" b="b"/>
            <a:pathLst>
              <a:path w="297180" h="184404">
                <a:moveTo>
                  <a:pt x="0" y="92202"/>
                </a:moveTo>
                <a:lnTo>
                  <a:pt x="74295" y="92202"/>
                </a:lnTo>
                <a:lnTo>
                  <a:pt x="74295" y="0"/>
                </a:lnTo>
                <a:lnTo>
                  <a:pt x="222885" y="0"/>
                </a:lnTo>
                <a:lnTo>
                  <a:pt x="222885" y="92202"/>
                </a:lnTo>
                <a:lnTo>
                  <a:pt x="297180" y="92202"/>
                </a:lnTo>
                <a:lnTo>
                  <a:pt x="148590" y="18440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758427" y="5265420"/>
            <a:ext cx="316993" cy="204216"/>
          </a:xfrm>
          <a:custGeom>
            <a:avLst/>
            <a:gdLst/>
            <a:ahLst/>
            <a:cxnLst/>
            <a:rect l="l" t="t" r="r" b="b"/>
            <a:pathLst>
              <a:path w="316993" h="204216">
                <a:moveTo>
                  <a:pt x="9907" y="102108"/>
                </a:moveTo>
                <a:lnTo>
                  <a:pt x="84202" y="102108"/>
                </a:lnTo>
                <a:lnTo>
                  <a:pt x="84202" y="9906"/>
                </a:lnTo>
                <a:lnTo>
                  <a:pt x="232792" y="9906"/>
                </a:lnTo>
                <a:lnTo>
                  <a:pt x="232792" y="102108"/>
                </a:lnTo>
                <a:lnTo>
                  <a:pt x="307087" y="102108"/>
                </a:lnTo>
                <a:lnTo>
                  <a:pt x="158497" y="194310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12" name="object 21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11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5179" y="1606799"/>
            <a:ext cx="2316331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1-1) Skill  : </a:t>
            </a:r>
            <a:r>
              <a:rPr sz="1800" spc="10" dirty="0">
                <a:latin typeface="Mangul Gothic"/>
                <a:cs typeface="Mangul Gothic"/>
              </a:rPr>
              <a:t>메뉴로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이동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56" y="2040636"/>
            <a:ext cx="8874252" cy="3674364"/>
          </a:xfrm>
          <a:prstGeom prst="rect">
            <a:avLst/>
          </a:prstGeom>
        </p:spPr>
      </p:pic>
      <p:sp>
        <p:nvSpPr>
          <p:cNvPr id="217" name="object 217"/>
          <p:cNvSpPr/>
          <p:nvPr/>
        </p:nvSpPr>
        <p:spPr>
          <a:xfrm>
            <a:off x="1304544" y="2020824"/>
            <a:ext cx="8913876" cy="3713988"/>
          </a:xfrm>
          <a:custGeom>
            <a:avLst/>
            <a:gdLst/>
            <a:ahLst/>
            <a:cxnLst/>
            <a:rect l="l" t="t" r="r" b="b"/>
            <a:pathLst>
              <a:path w="8913876" h="3713988">
                <a:moveTo>
                  <a:pt x="9906" y="3704082"/>
                </a:moveTo>
                <a:lnTo>
                  <a:pt x="9906" y="9906"/>
                </a:lnTo>
                <a:lnTo>
                  <a:pt x="8903970" y="9906"/>
                </a:lnTo>
                <a:lnTo>
                  <a:pt x="8903970" y="3704082"/>
                </a:lnTo>
                <a:lnTo>
                  <a:pt x="9906" y="370408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034540" y="3713988"/>
            <a:ext cx="1350263" cy="499872"/>
          </a:xfrm>
          <a:custGeom>
            <a:avLst/>
            <a:gdLst/>
            <a:ahLst/>
            <a:cxnLst/>
            <a:rect l="l" t="t" r="r" b="b"/>
            <a:pathLst>
              <a:path w="1350263" h="499872">
                <a:moveTo>
                  <a:pt x="9906" y="51054"/>
                </a:moveTo>
                <a:cubicBezTo>
                  <a:pt x="9906" y="28321"/>
                  <a:pt x="28320" y="9906"/>
                  <a:pt x="51054" y="9906"/>
                </a:cubicBezTo>
                <a:lnTo>
                  <a:pt x="1299210" y="9906"/>
                </a:lnTo>
                <a:cubicBezTo>
                  <a:pt x="1321943" y="9906"/>
                  <a:pt x="1340358" y="28321"/>
                  <a:pt x="1340358" y="51054"/>
                </a:cubicBezTo>
                <a:lnTo>
                  <a:pt x="1340358" y="448818"/>
                </a:lnTo>
                <a:cubicBezTo>
                  <a:pt x="1340358" y="471551"/>
                  <a:pt x="1321943" y="489966"/>
                  <a:pt x="1299210" y="489966"/>
                </a:cubicBezTo>
                <a:lnTo>
                  <a:pt x="51054" y="489966"/>
                </a:lnTo>
                <a:cubicBezTo>
                  <a:pt x="28320" y="489966"/>
                  <a:pt x="9906" y="471551"/>
                  <a:pt x="9906" y="448818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353312" y="2830068"/>
            <a:ext cx="384048" cy="393191"/>
          </a:xfrm>
          <a:custGeom>
            <a:avLst/>
            <a:gdLst/>
            <a:ahLst/>
            <a:cxnLst/>
            <a:rect l="l" t="t" r="r" b="b"/>
            <a:pathLst>
              <a:path w="384048" h="393191">
                <a:moveTo>
                  <a:pt x="9906" y="41021"/>
                </a:moveTo>
                <a:cubicBezTo>
                  <a:pt x="9906" y="23876"/>
                  <a:pt x="23876" y="9906"/>
                  <a:pt x="41021" y="9906"/>
                </a:cubicBezTo>
                <a:lnTo>
                  <a:pt x="343027" y="9906"/>
                </a:lnTo>
                <a:cubicBezTo>
                  <a:pt x="360172" y="9906"/>
                  <a:pt x="374142" y="23876"/>
                  <a:pt x="374142" y="41021"/>
                </a:cubicBezTo>
                <a:lnTo>
                  <a:pt x="374142" y="352171"/>
                </a:lnTo>
                <a:cubicBezTo>
                  <a:pt x="374142" y="369316"/>
                  <a:pt x="360172" y="383285"/>
                  <a:pt x="343027" y="383285"/>
                </a:cubicBezTo>
                <a:lnTo>
                  <a:pt x="41021" y="383285"/>
                </a:lnTo>
                <a:cubicBezTo>
                  <a:pt x="23876" y="383285"/>
                  <a:pt x="9906" y="369316"/>
                  <a:pt x="9906" y="352171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746753" y="2471166"/>
            <a:ext cx="1132332" cy="278892"/>
          </a:xfrm>
          <a:custGeom>
            <a:avLst/>
            <a:gdLst/>
            <a:ahLst/>
            <a:cxnLst/>
            <a:rect l="l" t="t" r="r" b="b"/>
            <a:pathLst>
              <a:path w="1132332" h="278892">
                <a:moveTo>
                  <a:pt x="0" y="278892"/>
                </a:moveTo>
                <a:lnTo>
                  <a:pt x="0" y="0"/>
                </a:lnTo>
                <a:lnTo>
                  <a:pt x="1132333" y="0"/>
                </a:lnTo>
                <a:lnTo>
                  <a:pt x="1132333" y="278892"/>
                </a:lnTo>
                <a:lnTo>
                  <a:pt x="0" y="278892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736848" y="2461260"/>
            <a:ext cx="1152144" cy="298704"/>
          </a:xfrm>
          <a:custGeom>
            <a:avLst/>
            <a:gdLst/>
            <a:ahLst/>
            <a:cxnLst/>
            <a:rect l="l" t="t" r="r" b="b"/>
            <a:pathLst>
              <a:path w="1152144" h="298704">
                <a:moveTo>
                  <a:pt x="9905" y="288798"/>
                </a:moveTo>
                <a:lnTo>
                  <a:pt x="9905" y="9906"/>
                </a:lnTo>
                <a:lnTo>
                  <a:pt x="1142238" y="9906"/>
                </a:lnTo>
                <a:lnTo>
                  <a:pt x="1142238" y="288798"/>
                </a:lnTo>
                <a:lnTo>
                  <a:pt x="9905" y="288798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715008" y="2588514"/>
            <a:ext cx="2023617" cy="385191"/>
          </a:xfrm>
          <a:custGeom>
            <a:avLst/>
            <a:gdLst/>
            <a:ahLst/>
            <a:cxnLst/>
            <a:rect l="l" t="t" r="r" b="b"/>
            <a:pathLst>
              <a:path w="2023617" h="385191">
                <a:moveTo>
                  <a:pt x="2013712" y="12827"/>
                </a:moveTo>
                <a:lnTo>
                  <a:pt x="1833499" y="9906"/>
                </a:lnTo>
                <a:lnTo>
                  <a:pt x="9906" y="375285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3924046" y="2521121"/>
            <a:ext cx="822018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lgun Gothic"/>
                <a:cs typeface="Malgun Gothic"/>
              </a:rPr>
              <a:t>Skill </a:t>
            </a:r>
            <a:r>
              <a:rPr sz="1000" spc="10" dirty="0">
                <a:latin typeface="Mangul Gothic"/>
                <a:cs typeface="Mangul Gothic"/>
              </a:rPr>
              <a:t>클릭하기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3374898" y="5857494"/>
            <a:ext cx="1876044" cy="278892"/>
          </a:xfrm>
          <a:custGeom>
            <a:avLst/>
            <a:gdLst/>
            <a:ahLst/>
            <a:cxnLst/>
            <a:rect l="l" t="t" r="r" b="b"/>
            <a:pathLst>
              <a:path w="1876044" h="278892">
                <a:moveTo>
                  <a:pt x="0" y="278892"/>
                </a:moveTo>
                <a:lnTo>
                  <a:pt x="0" y="0"/>
                </a:lnTo>
                <a:lnTo>
                  <a:pt x="1876044" y="0"/>
                </a:lnTo>
                <a:lnTo>
                  <a:pt x="1876044" y="278892"/>
                </a:lnTo>
                <a:lnTo>
                  <a:pt x="0" y="278892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364992" y="5847588"/>
            <a:ext cx="1895856" cy="298704"/>
          </a:xfrm>
          <a:custGeom>
            <a:avLst/>
            <a:gdLst/>
            <a:ahLst/>
            <a:cxnLst/>
            <a:rect l="l" t="t" r="r" b="b"/>
            <a:pathLst>
              <a:path w="1895856" h="298704">
                <a:moveTo>
                  <a:pt x="9906" y="288798"/>
                </a:moveTo>
                <a:lnTo>
                  <a:pt x="9906" y="9906"/>
                </a:lnTo>
                <a:lnTo>
                  <a:pt x="1885950" y="9906"/>
                </a:lnTo>
                <a:lnTo>
                  <a:pt x="1885950" y="288798"/>
                </a:lnTo>
                <a:lnTo>
                  <a:pt x="9906" y="288798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2676398" y="4197985"/>
            <a:ext cx="678561" cy="1799628"/>
          </a:xfrm>
          <a:custGeom>
            <a:avLst/>
            <a:gdLst/>
            <a:ahLst/>
            <a:cxnLst/>
            <a:rect l="l" t="t" r="r" b="b"/>
            <a:pathLst>
              <a:path w="678561" h="1799628">
                <a:moveTo>
                  <a:pt x="668655" y="1789722"/>
                </a:moveTo>
                <a:lnTo>
                  <a:pt x="369951" y="1786788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3545713" y="5909304"/>
            <a:ext cx="1578050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Assistant </a:t>
            </a:r>
            <a:r>
              <a:rPr sz="970" spc="10" dirty="0">
                <a:latin typeface="Mangul Gothic"/>
                <a:cs typeface="Mangul Gothic"/>
              </a:rPr>
              <a:t>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생성하지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않음</a:t>
            </a:r>
            <a:endParaRPr sz="9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6" name="object 226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237231"/>
            <a:ext cx="5679947" cy="3291840"/>
          </a:xfrm>
          <a:prstGeom prst="rect">
            <a:avLst/>
          </a:prstGeom>
        </p:spPr>
      </p:pic>
      <p:sp>
        <p:nvSpPr>
          <p:cNvPr id="229" name="object 229"/>
          <p:cNvSpPr/>
          <p:nvPr/>
        </p:nvSpPr>
        <p:spPr>
          <a:xfrm>
            <a:off x="1321308" y="2217420"/>
            <a:ext cx="5719572" cy="3331464"/>
          </a:xfrm>
          <a:custGeom>
            <a:avLst/>
            <a:gdLst/>
            <a:ahLst/>
            <a:cxnLst/>
            <a:rect l="l" t="t" r="r" b="b"/>
            <a:pathLst>
              <a:path w="5719572" h="3331464">
                <a:moveTo>
                  <a:pt x="9906" y="3321558"/>
                </a:moveTo>
                <a:lnTo>
                  <a:pt x="9906" y="9906"/>
                </a:lnTo>
                <a:lnTo>
                  <a:pt x="5709666" y="9906"/>
                </a:lnTo>
                <a:lnTo>
                  <a:pt x="5709666" y="3321558"/>
                </a:lnTo>
                <a:lnTo>
                  <a:pt x="9906" y="332155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(2)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12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0853" y="1606799"/>
            <a:ext cx="1870028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1-2) Skill </a:t>
            </a:r>
            <a:r>
              <a:rPr sz="1800" spc="10" dirty="0">
                <a:latin typeface="Mangul Gothic"/>
                <a:cs typeface="Mangul Gothic"/>
              </a:rPr>
              <a:t>생성하기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1754124" y="3183636"/>
            <a:ext cx="740664" cy="307848"/>
          </a:xfrm>
          <a:custGeom>
            <a:avLst/>
            <a:gdLst/>
            <a:ahLst/>
            <a:cxnLst/>
            <a:rect l="l" t="t" r="r" b="b"/>
            <a:pathLst>
              <a:path w="740664" h="307848">
                <a:moveTo>
                  <a:pt x="9905" y="34544"/>
                </a:moveTo>
                <a:cubicBezTo>
                  <a:pt x="9905" y="20954"/>
                  <a:pt x="20955" y="9906"/>
                  <a:pt x="34544" y="9906"/>
                </a:cubicBezTo>
                <a:lnTo>
                  <a:pt x="706120" y="9906"/>
                </a:lnTo>
                <a:cubicBezTo>
                  <a:pt x="719709" y="9906"/>
                  <a:pt x="730758" y="20954"/>
                  <a:pt x="730758" y="34544"/>
                </a:cubicBezTo>
                <a:lnTo>
                  <a:pt x="730758" y="273304"/>
                </a:lnTo>
                <a:cubicBezTo>
                  <a:pt x="730758" y="286892"/>
                  <a:pt x="719709" y="297942"/>
                  <a:pt x="706120" y="297942"/>
                </a:cubicBezTo>
                <a:lnTo>
                  <a:pt x="34544" y="297942"/>
                </a:lnTo>
                <a:cubicBezTo>
                  <a:pt x="20955" y="297942"/>
                  <a:pt x="9905" y="286892"/>
                  <a:pt x="9905" y="273304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446020" y="3299459"/>
            <a:ext cx="5021580" cy="1591691"/>
          </a:xfrm>
          <a:custGeom>
            <a:avLst/>
            <a:gdLst/>
            <a:ahLst/>
            <a:cxnLst/>
            <a:rect l="l" t="t" r="r" b="b"/>
            <a:pathLst>
              <a:path w="5021580" h="1591691">
                <a:moveTo>
                  <a:pt x="38100" y="31750"/>
                </a:moveTo>
                <a:lnTo>
                  <a:pt x="2536190" y="31750"/>
                </a:lnTo>
                <a:lnTo>
                  <a:pt x="2536190" y="1553592"/>
                </a:lnTo>
                <a:lnTo>
                  <a:pt x="2529840" y="1547242"/>
                </a:lnTo>
                <a:lnTo>
                  <a:pt x="4958080" y="1547242"/>
                </a:lnTo>
                <a:lnTo>
                  <a:pt x="4958080" y="1559942"/>
                </a:lnTo>
                <a:lnTo>
                  <a:pt x="2523490" y="1559942"/>
                </a:lnTo>
                <a:lnTo>
                  <a:pt x="2523490" y="38100"/>
                </a:lnTo>
                <a:lnTo>
                  <a:pt x="2529840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3"/>
                  <a:pt x="0" y="38100"/>
                </a:cubicBezTo>
                <a:cubicBezTo>
                  <a:pt x="0" y="17019"/>
                  <a:pt x="17018" y="0"/>
                  <a:pt x="38100" y="0"/>
                </a:cubicBezTo>
                <a:cubicBezTo>
                  <a:pt x="59182" y="0"/>
                  <a:pt x="76200" y="17019"/>
                  <a:pt x="76200" y="38100"/>
                </a:cubicBezTo>
                <a:cubicBezTo>
                  <a:pt x="76200" y="59183"/>
                  <a:pt x="59182" y="76200"/>
                  <a:pt x="38100" y="76200"/>
                </a:cubicBezTo>
                <a:close/>
                <a:moveTo>
                  <a:pt x="4945380" y="1515492"/>
                </a:moveTo>
                <a:lnTo>
                  <a:pt x="5021580" y="1553592"/>
                </a:lnTo>
                <a:lnTo>
                  <a:pt x="4945380" y="15916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582924"/>
            <a:ext cx="4251960" cy="2538984"/>
          </a:xfrm>
          <a:prstGeom prst="rect">
            <a:avLst/>
          </a:prstGeom>
        </p:spPr>
      </p:pic>
      <p:sp>
        <p:nvSpPr>
          <p:cNvPr id="234" name="object 234"/>
          <p:cNvSpPr/>
          <p:nvPr/>
        </p:nvSpPr>
        <p:spPr>
          <a:xfrm>
            <a:off x="7447787" y="3563112"/>
            <a:ext cx="4291584" cy="2578608"/>
          </a:xfrm>
          <a:custGeom>
            <a:avLst/>
            <a:gdLst/>
            <a:ahLst/>
            <a:cxnLst/>
            <a:rect l="l" t="t" r="r" b="b"/>
            <a:pathLst>
              <a:path w="4291584" h="2578608">
                <a:moveTo>
                  <a:pt x="9906" y="2568702"/>
                </a:moveTo>
                <a:lnTo>
                  <a:pt x="9906" y="9906"/>
                </a:lnTo>
                <a:lnTo>
                  <a:pt x="4281678" y="9906"/>
                </a:lnTo>
                <a:lnTo>
                  <a:pt x="4281678" y="2568702"/>
                </a:lnTo>
                <a:lnTo>
                  <a:pt x="9906" y="256870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8209787" y="4401312"/>
            <a:ext cx="1386840" cy="836676"/>
          </a:xfrm>
          <a:custGeom>
            <a:avLst/>
            <a:gdLst/>
            <a:ahLst/>
            <a:cxnLst/>
            <a:rect l="l" t="t" r="r" b="b"/>
            <a:pathLst>
              <a:path w="1386840" h="836676">
                <a:moveTo>
                  <a:pt x="9906" y="39878"/>
                </a:moveTo>
                <a:cubicBezTo>
                  <a:pt x="9906" y="23368"/>
                  <a:pt x="23369" y="9906"/>
                  <a:pt x="39879" y="9906"/>
                </a:cubicBezTo>
                <a:lnTo>
                  <a:pt x="1346963" y="9906"/>
                </a:lnTo>
                <a:cubicBezTo>
                  <a:pt x="1363473" y="9906"/>
                  <a:pt x="1376935" y="23368"/>
                  <a:pt x="1376935" y="39878"/>
                </a:cubicBezTo>
                <a:lnTo>
                  <a:pt x="1376935" y="796798"/>
                </a:lnTo>
                <a:cubicBezTo>
                  <a:pt x="1376935" y="813308"/>
                  <a:pt x="1363473" y="826770"/>
                  <a:pt x="1346963" y="826770"/>
                </a:cubicBezTo>
                <a:lnTo>
                  <a:pt x="39879" y="826770"/>
                </a:lnTo>
                <a:cubicBezTo>
                  <a:pt x="23369" y="826770"/>
                  <a:pt x="9906" y="813308"/>
                  <a:pt x="9906" y="796798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0649712" y="5210556"/>
            <a:ext cx="341376" cy="233172"/>
          </a:xfrm>
          <a:custGeom>
            <a:avLst/>
            <a:gdLst/>
            <a:ahLst/>
            <a:cxnLst/>
            <a:rect l="l" t="t" r="r" b="b"/>
            <a:pathLst>
              <a:path w="341376" h="233172">
                <a:moveTo>
                  <a:pt x="9906" y="17780"/>
                </a:moveTo>
                <a:cubicBezTo>
                  <a:pt x="9906" y="13462"/>
                  <a:pt x="13462" y="9906"/>
                  <a:pt x="17780" y="9906"/>
                </a:cubicBezTo>
                <a:lnTo>
                  <a:pt x="323596" y="9906"/>
                </a:lnTo>
                <a:cubicBezTo>
                  <a:pt x="327914" y="9906"/>
                  <a:pt x="331470" y="13462"/>
                  <a:pt x="331470" y="17780"/>
                </a:cubicBezTo>
                <a:lnTo>
                  <a:pt x="331470" y="215392"/>
                </a:lnTo>
                <a:cubicBezTo>
                  <a:pt x="331470" y="219710"/>
                  <a:pt x="327914" y="223266"/>
                  <a:pt x="323596" y="223266"/>
                </a:cubicBezTo>
                <a:lnTo>
                  <a:pt x="17780" y="223266"/>
                </a:lnTo>
                <a:cubicBezTo>
                  <a:pt x="13462" y="223266"/>
                  <a:pt x="9906" y="219710"/>
                  <a:pt x="9906" y="215392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7686167" y="2295652"/>
            <a:ext cx="3714241" cy="10688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latin typeface="Mangul Gothic"/>
                <a:cs typeface="Mangul Gothic"/>
              </a:rPr>
              <a:t>대화스킬</a:t>
            </a:r>
            <a:r>
              <a:rPr sz="1680" spc="10" dirty="0">
                <a:latin typeface="Arial"/>
                <a:cs typeface="Arial"/>
              </a:rPr>
              <a:t>: Watson </a:t>
            </a:r>
            <a:r>
              <a:rPr sz="1680" spc="10" dirty="0">
                <a:latin typeface="Mangul Gothic"/>
                <a:cs typeface="Mangul Gothic"/>
              </a:rPr>
              <a:t>자연어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처리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및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기계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50" spc="10" dirty="0">
                <a:latin typeface="Mangul Gothic"/>
                <a:cs typeface="Mangul Gothic"/>
              </a:rPr>
              <a:t>학습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기술을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사용하여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사용자의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질문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및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590" spc="10" dirty="0">
                <a:latin typeface="Mangul Gothic"/>
                <a:cs typeface="Mangul Gothic"/>
              </a:rPr>
              <a:t>요청을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이해하고</a:t>
            </a:r>
            <a:r>
              <a:rPr sz="1590" spc="10" dirty="0">
                <a:latin typeface="Arial"/>
                <a:cs typeface="Arial"/>
              </a:rPr>
              <a:t>, </a:t>
            </a:r>
            <a:r>
              <a:rPr sz="1590" spc="10" dirty="0">
                <a:latin typeface="Mangul Gothic"/>
                <a:cs typeface="Mangul Gothic"/>
              </a:rPr>
              <a:t>사용자가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작성한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답변</a:t>
            </a:r>
            <a:endParaRPr sz="15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Mangul Gothic"/>
                <a:cs typeface="Mangul Gothic"/>
              </a:rPr>
              <a:t>으로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응답함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7" name="object 23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(3)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13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0853" y="1606799"/>
            <a:ext cx="2569545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1-3) Dialog Skill </a:t>
            </a:r>
            <a:r>
              <a:rPr sz="1800" spc="10" dirty="0">
                <a:latin typeface="Mangul Gothic"/>
                <a:cs typeface="Mangul Gothic"/>
              </a:rPr>
              <a:t>생성하기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84" y="2020824"/>
            <a:ext cx="5907023" cy="4320540"/>
          </a:xfrm>
          <a:prstGeom prst="rect">
            <a:avLst/>
          </a:prstGeom>
        </p:spPr>
      </p:pic>
      <p:sp>
        <p:nvSpPr>
          <p:cNvPr id="242" name="object 242"/>
          <p:cNvSpPr/>
          <p:nvPr/>
        </p:nvSpPr>
        <p:spPr>
          <a:xfrm>
            <a:off x="1261872" y="2001012"/>
            <a:ext cx="5946648" cy="4360164"/>
          </a:xfrm>
          <a:custGeom>
            <a:avLst/>
            <a:gdLst/>
            <a:ahLst/>
            <a:cxnLst/>
            <a:rect l="l" t="t" r="r" b="b"/>
            <a:pathLst>
              <a:path w="5946648" h="4360164">
                <a:moveTo>
                  <a:pt x="9906" y="4350258"/>
                </a:moveTo>
                <a:lnTo>
                  <a:pt x="9906" y="9906"/>
                </a:lnTo>
                <a:lnTo>
                  <a:pt x="5936742" y="9906"/>
                </a:lnTo>
                <a:lnTo>
                  <a:pt x="5936742" y="4350258"/>
                </a:lnTo>
                <a:lnTo>
                  <a:pt x="9906" y="435025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392680" y="4034028"/>
            <a:ext cx="1973580" cy="294132"/>
          </a:xfrm>
          <a:custGeom>
            <a:avLst/>
            <a:gdLst/>
            <a:ahLst/>
            <a:cxnLst/>
            <a:rect l="l" t="t" r="r" b="b"/>
            <a:pathLst>
              <a:path w="1973580" h="294132">
                <a:moveTo>
                  <a:pt x="9906" y="19939"/>
                </a:moveTo>
                <a:cubicBezTo>
                  <a:pt x="9906" y="14478"/>
                  <a:pt x="14478" y="9906"/>
                  <a:pt x="19939" y="9906"/>
                </a:cubicBezTo>
                <a:lnTo>
                  <a:pt x="1953641" y="9906"/>
                </a:lnTo>
                <a:cubicBezTo>
                  <a:pt x="1959102" y="9906"/>
                  <a:pt x="1963674" y="14478"/>
                  <a:pt x="1963674" y="19939"/>
                </a:cubicBezTo>
                <a:lnTo>
                  <a:pt x="1963674" y="274193"/>
                </a:lnTo>
                <a:cubicBezTo>
                  <a:pt x="1963674" y="279654"/>
                  <a:pt x="1959102" y="284226"/>
                  <a:pt x="1953641" y="284226"/>
                </a:cubicBezTo>
                <a:lnTo>
                  <a:pt x="19939" y="284226"/>
                </a:lnTo>
                <a:cubicBezTo>
                  <a:pt x="14478" y="284226"/>
                  <a:pt x="9906" y="279654"/>
                  <a:pt x="9906" y="274193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2392680" y="5762244"/>
            <a:ext cx="1973580" cy="294132"/>
          </a:xfrm>
          <a:custGeom>
            <a:avLst/>
            <a:gdLst/>
            <a:ahLst/>
            <a:cxnLst/>
            <a:rect l="l" t="t" r="r" b="b"/>
            <a:pathLst>
              <a:path w="1973580" h="294132">
                <a:moveTo>
                  <a:pt x="9906" y="19977"/>
                </a:moveTo>
                <a:cubicBezTo>
                  <a:pt x="9906" y="14414"/>
                  <a:pt x="14478" y="9906"/>
                  <a:pt x="19939" y="9906"/>
                </a:cubicBezTo>
                <a:lnTo>
                  <a:pt x="1953641" y="9906"/>
                </a:lnTo>
                <a:cubicBezTo>
                  <a:pt x="1959102" y="9906"/>
                  <a:pt x="1963674" y="14414"/>
                  <a:pt x="1963674" y="19977"/>
                </a:cubicBezTo>
                <a:lnTo>
                  <a:pt x="1963674" y="274155"/>
                </a:lnTo>
                <a:cubicBezTo>
                  <a:pt x="1963674" y="279717"/>
                  <a:pt x="1959102" y="284226"/>
                  <a:pt x="1953641" y="284226"/>
                </a:cubicBezTo>
                <a:lnTo>
                  <a:pt x="19939" y="284226"/>
                </a:lnTo>
                <a:cubicBezTo>
                  <a:pt x="14478" y="284226"/>
                  <a:pt x="9906" y="279717"/>
                  <a:pt x="9906" y="274155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49240" y="5698236"/>
            <a:ext cx="932688" cy="373380"/>
          </a:xfrm>
          <a:custGeom>
            <a:avLst/>
            <a:gdLst/>
            <a:ahLst/>
            <a:cxnLst/>
            <a:rect l="l" t="t" r="r" b="b"/>
            <a:pathLst>
              <a:path w="932688" h="373380">
                <a:moveTo>
                  <a:pt x="9906" y="22898"/>
                </a:moveTo>
                <a:cubicBezTo>
                  <a:pt x="9906" y="15722"/>
                  <a:pt x="15748" y="9906"/>
                  <a:pt x="22860" y="9906"/>
                </a:cubicBezTo>
                <a:lnTo>
                  <a:pt x="909828" y="9906"/>
                </a:lnTo>
                <a:cubicBezTo>
                  <a:pt x="916940" y="9906"/>
                  <a:pt x="922782" y="15722"/>
                  <a:pt x="922782" y="22898"/>
                </a:cubicBezTo>
                <a:lnTo>
                  <a:pt x="922782" y="350482"/>
                </a:lnTo>
                <a:cubicBezTo>
                  <a:pt x="922782" y="357657"/>
                  <a:pt x="916940" y="363474"/>
                  <a:pt x="909828" y="363474"/>
                </a:cubicBezTo>
                <a:lnTo>
                  <a:pt x="22860" y="363474"/>
                </a:lnTo>
                <a:cubicBezTo>
                  <a:pt x="15748" y="363474"/>
                  <a:pt x="9906" y="357657"/>
                  <a:pt x="9906" y="350482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46" name="object 246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16" y="2023872"/>
            <a:ext cx="6144768" cy="3872484"/>
          </a:xfrm>
          <a:prstGeom prst="rect">
            <a:avLst/>
          </a:prstGeom>
        </p:spPr>
      </p:pic>
      <p:sp>
        <p:nvSpPr>
          <p:cNvPr id="249" name="object 249"/>
          <p:cNvSpPr/>
          <p:nvPr/>
        </p:nvSpPr>
        <p:spPr>
          <a:xfrm>
            <a:off x="1213104" y="2004060"/>
            <a:ext cx="6184392" cy="3912108"/>
          </a:xfrm>
          <a:custGeom>
            <a:avLst/>
            <a:gdLst/>
            <a:ahLst/>
            <a:cxnLst/>
            <a:rect l="l" t="t" r="r" b="b"/>
            <a:pathLst>
              <a:path w="6184392" h="3912108">
                <a:moveTo>
                  <a:pt x="9906" y="3902202"/>
                </a:moveTo>
                <a:lnTo>
                  <a:pt x="9906" y="9906"/>
                </a:lnTo>
                <a:lnTo>
                  <a:pt x="6174486" y="9906"/>
                </a:lnTo>
                <a:lnTo>
                  <a:pt x="6174486" y="3902202"/>
                </a:lnTo>
                <a:lnTo>
                  <a:pt x="9906" y="390220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(4)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14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539531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latin typeface="Arial"/>
                <a:cs typeface="Arial"/>
              </a:rPr>
              <a:t>2-1) Intent </a:t>
            </a:r>
            <a:r>
              <a:rPr sz="1680" spc="10" dirty="0">
                <a:latin typeface="Mangul Gothic"/>
                <a:cs typeface="Mangul Gothic"/>
              </a:rPr>
              <a:t>생성하기</a:t>
            </a:r>
            <a:r>
              <a:rPr sz="1680" spc="10" dirty="0">
                <a:latin typeface="Arial"/>
                <a:cs typeface="Arial"/>
              </a:rPr>
              <a:t> : </a:t>
            </a:r>
            <a:r>
              <a:rPr sz="1680" spc="10" dirty="0">
                <a:latin typeface="Mangul Gothic"/>
                <a:cs typeface="Mangul Gothic"/>
              </a:rPr>
              <a:t>질문자의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의도를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파악할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항목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구성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3610356" y="4652772"/>
            <a:ext cx="691896" cy="301752"/>
          </a:xfrm>
          <a:custGeom>
            <a:avLst/>
            <a:gdLst/>
            <a:ahLst/>
            <a:cxnLst/>
            <a:rect l="l" t="t" r="r" b="b"/>
            <a:pathLst>
              <a:path w="691896" h="301752">
                <a:moveTo>
                  <a:pt x="9906" y="34036"/>
                </a:moveTo>
                <a:cubicBezTo>
                  <a:pt x="9906" y="20701"/>
                  <a:pt x="20701" y="9906"/>
                  <a:pt x="34036" y="9906"/>
                </a:cubicBezTo>
                <a:lnTo>
                  <a:pt x="657860" y="9906"/>
                </a:lnTo>
                <a:cubicBezTo>
                  <a:pt x="671195" y="9906"/>
                  <a:pt x="681990" y="20701"/>
                  <a:pt x="681990" y="34036"/>
                </a:cubicBezTo>
                <a:lnTo>
                  <a:pt x="681990" y="267716"/>
                </a:lnTo>
                <a:cubicBezTo>
                  <a:pt x="681990" y="281051"/>
                  <a:pt x="671195" y="291846"/>
                  <a:pt x="657860" y="291846"/>
                </a:cubicBezTo>
                <a:lnTo>
                  <a:pt x="34036" y="291846"/>
                </a:lnTo>
                <a:cubicBezTo>
                  <a:pt x="20701" y="291846"/>
                  <a:pt x="9906" y="281051"/>
                  <a:pt x="9906" y="26771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625206" y="4079684"/>
            <a:ext cx="1778000" cy="454088"/>
          </a:xfrm>
          <a:custGeom>
            <a:avLst/>
            <a:gdLst/>
            <a:ahLst/>
            <a:cxnLst/>
            <a:rect l="l" t="t" r="r" b="b"/>
            <a:pathLst>
              <a:path w="1778000" h="454088">
                <a:moveTo>
                  <a:pt x="0" y="454089"/>
                </a:moveTo>
                <a:lnTo>
                  <a:pt x="0" y="0"/>
                </a:lnTo>
                <a:lnTo>
                  <a:pt x="1778001" y="0"/>
                </a:lnTo>
                <a:lnTo>
                  <a:pt x="1778001" y="454089"/>
                </a:lnTo>
                <a:lnTo>
                  <a:pt x="0" y="45408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9403207" y="4079684"/>
            <a:ext cx="2502407" cy="454088"/>
          </a:xfrm>
          <a:custGeom>
            <a:avLst/>
            <a:gdLst/>
            <a:ahLst/>
            <a:cxnLst/>
            <a:rect l="l" t="t" r="r" b="b"/>
            <a:pathLst>
              <a:path w="2502407" h="454088">
                <a:moveTo>
                  <a:pt x="0" y="454089"/>
                </a:moveTo>
                <a:lnTo>
                  <a:pt x="0" y="0"/>
                </a:lnTo>
                <a:lnTo>
                  <a:pt x="2502407" y="0"/>
                </a:lnTo>
                <a:lnTo>
                  <a:pt x="2502407" y="454089"/>
                </a:lnTo>
                <a:lnTo>
                  <a:pt x="0" y="45408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625206" y="4533709"/>
            <a:ext cx="1778000" cy="454088"/>
          </a:xfrm>
          <a:custGeom>
            <a:avLst/>
            <a:gdLst/>
            <a:ahLst/>
            <a:cxnLst/>
            <a:rect l="l" t="t" r="r" b="b"/>
            <a:pathLst>
              <a:path w="1778000" h="454088">
                <a:moveTo>
                  <a:pt x="0" y="454089"/>
                </a:moveTo>
                <a:lnTo>
                  <a:pt x="0" y="0"/>
                </a:lnTo>
                <a:lnTo>
                  <a:pt x="1778001" y="0"/>
                </a:lnTo>
                <a:lnTo>
                  <a:pt x="1778001" y="454089"/>
                </a:lnTo>
                <a:lnTo>
                  <a:pt x="0" y="454089"/>
                </a:lnTo>
                <a:close/>
              </a:path>
            </a:pathLst>
          </a:custGeom>
          <a:solidFill>
            <a:srgbClr val="CFD5E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9403207" y="4533709"/>
            <a:ext cx="2502407" cy="454088"/>
          </a:xfrm>
          <a:custGeom>
            <a:avLst/>
            <a:gdLst/>
            <a:ahLst/>
            <a:cxnLst/>
            <a:rect l="l" t="t" r="r" b="b"/>
            <a:pathLst>
              <a:path w="2502407" h="454088">
                <a:moveTo>
                  <a:pt x="0" y="454089"/>
                </a:moveTo>
                <a:lnTo>
                  <a:pt x="0" y="0"/>
                </a:lnTo>
                <a:lnTo>
                  <a:pt x="2502407" y="0"/>
                </a:lnTo>
                <a:lnTo>
                  <a:pt x="2502407" y="454089"/>
                </a:lnTo>
                <a:lnTo>
                  <a:pt x="0" y="454089"/>
                </a:lnTo>
                <a:close/>
              </a:path>
            </a:pathLst>
          </a:custGeom>
          <a:solidFill>
            <a:srgbClr val="CFD5E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625206" y="4987861"/>
            <a:ext cx="1778000" cy="454088"/>
          </a:xfrm>
          <a:custGeom>
            <a:avLst/>
            <a:gdLst/>
            <a:ahLst/>
            <a:cxnLst/>
            <a:rect l="l" t="t" r="r" b="b"/>
            <a:pathLst>
              <a:path w="1778000" h="454088">
                <a:moveTo>
                  <a:pt x="0" y="454089"/>
                </a:moveTo>
                <a:lnTo>
                  <a:pt x="0" y="0"/>
                </a:lnTo>
                <a:lnTo>
                  <a:pt x="1778001" y="0"/>
                </a:lnTo>
                <a:lnTo>
                  <a:pt x="1778001" y="454089"/>
                </a:lnTo>
                <a:lnTo>
                  <a:pt x="0" y="454089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9403207" y="4987861"/>
            <a:ext cx="2502407" cy="454088"/>
          </a:xfrm>
          <a:custGeom>
            <a:avLst/>
            <a:gdLst/>
            <a:ahLst/>
            <a:cxnLst/>
            <a:rect l="l" t="t" r="r" b="b"/>
            <a:pathLst>
              <a:path w="2502407" h="454088">
                <a:moveTo>
                  <a:pt x="0" y="454089"/>
                </a:moveTo>
                <a:lnTo>
                  <a:pt x="0" y="0"/>
                </a:lnTo>
                <a:lnTo>
                  <a:pt x="2502407" y="0"/>
                </a:lnTo>
                <a:lnTo>
                  <a:pt x="2502407" y="454089"/>
                </a:lnTo>
                <a:lnTo>
                  <a:pt x="0" y="454089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625206" y="5441886"/>
            <a:ext cx="1778000" cy="454088"/>
          </a:xfrm>
          <a:custGeom>
            <a:avLst/>
            <a:gdLst/>
            <a:ahLst/>
            <a:cxnLst/>
            <a:rect l="l" t="t" r="r" b="b"/>
            <a:pathLst>
              <a:path w="1778000" h="454088">
                <a:moveTo>
                  <a:pt x="0" y="454089"/>
                </a:moveTo>
                <a:lnTo>
                  <a:pt x="0" y="0"/>
                </a:lnTo>
                <a:lnTo>
                  <a:pt x="1778001" y="0"/>
                </a:lnTo>
                <a:lnTo>
                  <a:pt x="1778001" y="454089"/>
                </a:lnTo>
                <a:lnTo>
                  <a:pt x="0" y="454089"/>
                </a:lnTo>
                <a:close/>
              </a:path>
            </a:pathLst>
          </a:custGeom>
          <a:solidFill>
            <a:srgbClr val="CFD5E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9403207" y="5441886"/>
            <a:ext cx="2502407" cy="454088"/>
          </a:xfrm>
          <a:custGeom>
            <a:avLst/>
            <a:gdLst/>
            <a:ahLst/>
            <a:cxnLst/>
            <a:rect l="l" t="t" r="r" b="b"/>
            <a:pathLst>
              <a:path w="2502407" h="454088">
                <a:moveTo>
                  <a:pt x="0" y="454089"/>
                </a:moveTo>
                <a:lnTo>
                  <a:pt x="0" y="0"/>
                </a:lnTo>
                <a:lnTo>
                  <a:pt x="2502407" y="0"/>
                </a:lnTo>
                <a:lnTo>
                  <a:pt x="2502407" y="454089"/>
                </a:lnTo>
                <a:lnTo>
                  <a:pt x="0" y="454089"/>
                </a:lnTo>
                <a:close/>
              </a:path>
            </a:pathLst>
          </a:custGeom>
          <a:solidFill>
            <a:srgbClr val="CFD5E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9396857" y="4066921"/>
            <a:ext cx="12700" cy="1841754"/>
          </a:xfrm>
          <a:custGeom>
            <a:avLst/>
            <a:gdLst/>
            <a:ahLst/>
            <a:cxnLst/>
            <a:rect l="l" t="t" r="r" b="b"/>
            <a:pathLst>
              <a:path w="12700" h="1841754">
                <a:moveTo>
                  <a:pt x="6350" y="6350"/>
                </a:moveTo>
                <a:lnTo>
                  <a:pt x="6350" y="183540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599806" y="4514723"/>
            <a:ext cx="4331208" cy="38100"/>
          </a:xfrm>
          <a:custGeom>
            <a:avLst/>
            <a:gdLst/>
            <a:ahLst/>
            <a:cxnLst/>
            <a:rect l="l" t="t" r="r" b="b"/>
            <a:pathLst>
              <a:path w="4331208" h="38100">
                <a:moveTo>
                  <a:pt x="19050" y="19050"/>
                </a:moveTo>
                <a:lnTo>
                  <a:pt x="4312159" y="1905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612506" y="4981448"/>
            <a:ext cx="4305808" cy="12700"/>
          </a:xfrm>
          <a:custGeom>
            <a:avLst/>
            <a:gdLst/>
            <a:ahLst/>
            <a:cxnLst/>
            <a:rect l="l" t="t" r="r" b="b"/>
            <a:pathLst>
              <a:path w="4305808" h="12700">
                <a:moveTo>
                  <a:pt x="6350" y="6350"/>
                </a:moveTo>
                <a:lnTo>
                  <a:pt x="4299459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612506" y="5435600"/>
            <a:ext cx="4305808" cy="12700"/>
          </a:xfrm>
          <a:custGeom>
            <a:avLst/>
            <a:gdLst/>
            <a:ahLst/>
            <a:cxnLst/>
            <a:rect l="l" t="t" r="r" b="b"/>
            <a:pathLst>
              <a:path w="4305808" h="12700">
                <a:moveTo>
                  <a:pt x="6350" y="6350"/>
                </a:moveTo>
                <a:lnTo>
                  <a:pt x="4299459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618856" y="4066921"/>
            <a:ext cx="12700" cy="1841754"/>
          </a:xfrm>
          <a:custGeom>
            <a:avLst/>
            <a:gdLst/>
            <a:ahLst/>
            <a:cxnLst/>
            <a:rect l="l" t="t" r="r" b="b"/>
            <a:pathLst>
              <a:path w="12700" h="1841754">
                <a:moveTo>
                  <a:pt x="6350" y="6350"/>
                </a:moveTo>
                <a:lnTo>
                  <a:pt x="6350" y="183540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1899265" y="4066921"/>
            <a:ext cx="12700" cy="1841754"/>
          </a:xfrm>
          <a:custGeom>
            <a:avLst/>
            <a:gdLst/>
            <a:ahLst/>
            <a:cxnLst/>
            <a:rect l="l" t="t" r="r" b="b"/>
            <a:pathLst>
              <a:path w="12700" h="1841754">
                <a:moveTo>
                  <a:pt x="6350" y="6350"/>
                </a:moveTo>
                <a:lnTo>
                  <a:pt x="6350" y="183540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612506" y="4073271"/>
            <a:ext cx="4305808" cy="12700"/>
          </a:xfrm>
          <a:custGeom>
            <a:avLst/>
            <a:gdLst/>
            <a:ahLst/>
            <a:cxnLst/>
            <a:rect l="l" t="t" r="r" b="b"/>
            <a:pathLst>
              <a:path w="4305808" h="12700">
                <a:moveTo>
                  <a:pt x="6350" y="6350"/>
                </a:moveTo>
                <a:lnTo>
                  <a:pt x="4299459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612506" y="5889625"/>
            <a:ext cx="4305808" cy="12700"/>
          </a:xfrm>
          <a:custGeom>
            <a:avLst/>
            <a:gdLst/>
            <a:ahLst/>
            <a:cxnLst/>
            <a:rect l="l" t="t" r="r" b="b"/>
            <a:pathLst>
              <a:path w="4305808" h="12700">
                <a:moveTo>
                  <a:pt x="6350" y="6350"/>
                </a:moveTo>
                <a:lnTo>
                  <a:pt x="4299459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7921117" y="4145864"/>
            <a:ext cx="1340281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b="1" spc="10" dirty="0">
                <a:solidFill>
                  <a:srgbClr val="FFFFFF"/>
                </a:solidFill>
                <a:latin typeface="Malgun Gothic"/>
                <a:cs typeface="Malgun Gothic"/>
              </a:rPr>
              <a:t>Intent </a:t>
            </a:r>
            <a:r>
              <a:rPr sz="1770" b="1" spc="10" dirty="0">
                <a:solidFill>
                  <a:srgbClr val="FFFFFF"/>
                </a:solidFill>
                <a:latin typeface="Mangul Gothic"/>
                <a:cs typeface="Mangul Gothic"/>
              </a:rPr>
              <a:t>이름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427208" y="4145864"/>
            <a:ext cx="608762" cy="228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60" b="1" spc="10" dirty="0">
                <a:solidFill>
                  <a:srgbClr val="FFFFFF"/>
                </a:solidFill>
                <a:latin typeface="Mangul Gothic"/>
                <a:cs typeface="Mangul Gothic"/>
              </a:rPr>
              <a:t>설명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052181" y="4640707"/>
            <a:ext cx="981912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FF0000"/>
                </a:solidFill>
                <a:latin typeface="Arial"/>
                <a:cs typeface="Arial"/>
              </a:rPr>
              <a:t>#</a:t>
            </a:r>
            <a:r>
              <a:rPr sz="1530" spc="10" dirty="0">
                <a:latin typeface="Mangul Gothic"/>
                <a:cs typeface="Mangul Gothic"/>
              </a:rPr>
              <a:t>운영시간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198608" y="4600016"/>
            <a:ext cx="9948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Mangul Gothic"/>
                <a:cs typeface="Mangul Gothic"/>
              </a:rPr>
              <a:t>운영시간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988173" y="5053836"/>
            <a:ext cx="1204543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b="1" spc="10" dirty="0">
                <a:solidFill>
                  <a:srgbClr val="FF0000"/>
                </a:solidFill>
                <a:latin typeface="Malgun Gothic"/>
                <a:cs typeface="Malgun Gothic"/>
              </a:rPr>
              <a:t>#</a:t>
            </a:r>
            <a:r>
              <a:rPr sz="1530" b="1" spc="10" dirty="0">
                <a:latin typeface="Mangul Gothic"/>
                <a:cs typeface="Mangul Gothic"/>
              </a:rPr>
              <a:t>예약내용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561576" y="5053836"/>
            <a:ext cx="2270258" cy="228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Mangul Gothic"/>
                <a:cs typeface="Mangul Gothic"/>
              </a:rPr>
              <a:t>인원</a:t>
            </a:r>
            <a:r>
              <a:rPr sz="1710" spc="10" dirty="0">
                <a:latin typeface="Malgun Gothic"/>
                <a:cs typeface="Malgun Gothic"/>
              </a:rPr>
              <a:t>,</a:t>
            </a:r>
            <a:r>
              <a:rPr sz="1710" spc="10" dirty="0">
                <a:latin typeface="Mangul Gothic"/>
                <a:cs typeface="Mangul Gothic"/>
              </a:rPr>
              <a:t>시간등</a:t>
            </a:r>
            <a:r>
              <a:rPr sz="1710" spc="10" dirty="0">
                <a:latin typeface="Malgun Gothic"/>
                <a:cs typeface="Malgun Gothic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예약내용</a:t>
            </a:r>
            <a:endParaRPr sz="1700">
              <a:latin typeface="Malgun Gothic"/>
              <a:cs typeface="Malgun Gothic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216773" y="5508650"/>
            <a:ext cx="7474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60" b="1" spc="10" dirty="0">
                <a:solidFill>
                  <a:srgbClr val="FF0000"/>
                </a:solidFill>
                <a:latin typeface="Malgun Gothic"/>
                <a:cs typeface="Malgun Gothic"/>
              </a:rPr>
              <a:t>#</a:t>
            </a:r>
            <a:r>
              <a:rPr sz="1560" b="1" spc="10" dirty="0">
                <a:latin typeface="Mangul Gothic"/>
                <a:cs typeface="Mangul Gothic"/>
              </a:rPr>
              <a:t>위치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9814560" y="5508650"/>
            <a:ext cx="176235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Mangul Gothic"/>
                <a:cs typeface="Mangul Gothic"/>
              </a:rPr>
              <a:t>스터디룸의</a:t>
            </a:r>
            <a:r>
              <a:rPr sz="1800" spc="10" dirty="0">
                <a:latin typeface="Malgun Gothic"/>
                <a:cs typeface="Malgun Gothic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위치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69" name="object 269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(5)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15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442821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Arial"/>
                <a:cs typeface="Arial"/>
              </a:rPr>
              <a:t>2-2) </a:t>
            </a:r>
            <a:r>
              <a:rPr sz="1710" spc="10" dirty="0">
                <a:solidFill>
                  <a:srgbClr val="FF0000"/>
                </a:solidFill>
                <a:latin typeface="Arial"/>
                <a:cs typeface="Arial"/>
              </a:rPr>
              <a:t>Intent 1 </a:t>
            </a:r>
            <a:r>
              <a:rPr sz="1710" spc="10" dirty="0">
                <a:latin typeface="Mangul Gothic"/>
                <a:cs typeface="Mangul Gothic"/>
              </a:rPr>
              <a:t>생성하기</a:t>
            </a:r>
            <a:r>
              <a:rPr sz="1710" spc="10" dirty="0">
                <a:latin typeface="Arial"/>
                <a:cs typeface="Arial"/>
              </a:rPr>
              <a:t> – #</a:t>
            </a:r>
            <a:r>
              <a:rPr sz="1710" spc="10" dirty="0">
                <a:latin typeface="Mangul Gothic"/>
                <a:cs typeface="Mangul Gothic"/>
              </a:rPr>
              <a:t>운영시간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2" y="2060448"/>
            <a:ext cx="9648444" cy="3771900"/>
          </a:xfrm>
          <a:prstGeom prst="rect">
            <a:avLst/>
          </a:prstGeom>
        </p:spPr>
      </p:pic>
      <p:sp>
        <p:nvSpPr>
          <p:cNvPr id="274" name="object 274"/>
          <p:cNvSpPr/>
          <p:nvPr/>
        </p:nvSpPr>
        <p:spPr>
          <a:xfrm>
            <a:off x="1181100" y="2040636"/>
            <a:ext cx="9688069" cy="3811524"/>
          </a:xfrm>
          <a:custGeom>
            <a:avLst/>
            <a:gdLst/>
            <a:ahLst/>
            <a:cxnLst/>
            <a:rect l="l" t="t" r="r" b="b"/>
            <a:pathLst>
              <a:path w="9688069" h="3811524">
                <a:moveTo>
                  <a:pt x="9906" y="3801618"/>
                </a:moveTo>
                <a:lnTo>
                  <a:pt x="9906" y="9906"/>
                </a:lnTo>
                <a:lnTo>
                  <a:pt x="9678163" y="9906"/>
                </a:lnTo>
                <a:lnTo>
                  <a:pt x="9678163" y="3801618"/>
                </a:lnTo>
                <a:lnTo>
                  <a:pt x="9906" y="380161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719072" y="5183124"/>
            <a:ext cx="1316736" cy="458724"/>
          </a:xfrm>
          <a:custGeom>
            <a:avLst/>
            <a:gdLst/>
            <a:ahLst/>
            <a:cxnLst/>
            <a:rect l="l" t="t" r="r" b="b"/>
            <a:pathLst>
              <a:path w="1316736" h="458724">
                <a:moveTo>
                  <a:pt x="9906" y="26035"/>
                </a:moveTo>
                <a:cubicBezTo>
                  <a:pt x="9906" y="17145"/>
                  <a:pt x="17145" y="9906"/>
                  <a:pt x="26035" y="9906"/>
                </a:cubicBezTo>
                <a:lnTo>
                  <a:pt x="1290701" y="9906"/>
                </a:lnTo>
                <a:cubicBezTo>
                  <a:pt x="1299591" y="9906"/>
                  <a:pt x="1306830" y="17145"/>
                  <a:pt x="1306830" y="26035"/>
                </a:cubicBezTo>
                <a:lnTo>
                  <a:pt x="1306830" y="432702"/>
                </a:lnTo>
                <a:cubicBezTo>
                  <a:pt x="1306830" y="441604"/>
                  <a:pt x="1299591" y="448818"/>
                  <a:pt x="1290701" y="448818"/>
                </a:cubicBezTo>
                <a:lnTo>
                  <a:pt x="26035" y="448818"/>
                </a:lnTo>
                <a:cubicBezTo>
                  <a:pt x="17145" y="448818"/>
                  <a:pt x="9906" y="441604"/>
                  <a:pt x="9906" y="432702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16" y="3630168"/>
            <a:ext cx="2805684" cy="1298448"/>
          </a:xfrm>
          <a:prstGeom prst="rect">
            <a:avLst/>
          </a:prstGeom>
        </p:spPr>
      </p:pic>
      <p:sp>
        <p:nvSpPr>
          <p:cNvPr id="276" name="object 276"/>
          <p:cNvSpPr/>
          <p:nvPr/>
        </p:nvSpPr>
        <p:spPr>
          <a:xfrm>
            <a:off x="1719072" y="3595115"/>
            <a:ext cx="5888736" cy="458724"/>
          </a:xfrm>
          <a:custGeom>
            <a:avLst/>
            <a:gdLst/>
            <a:ahLst/>
            <a:cxnLst/>
            <a:rect l="l" t="t" r="r" b="b"/>
            <a:pathLst>
              <a:path w="5888736" h="458724">
                <a:moveTo>
                  <a:pt x="9906" y="26036"/>
                </a:moveTo>
                <a:cubicBezTo>
                  <a:pt x="9906" y="17146"/>
                  <a:pt x="17145" y="9906"/>
                  <a:pt x="26035" y="9906"/>
                </a:cubicBezTo>
                <a:lnTo>
                  <a:pt x="5862701" y="9906"/>
                </a:lnTo>
                <a:cubicBezTo>
                  <a:pt x="5871591" y="9906"/>
                  <a:pt x="5878830" y="17146"/>
                  <a:pt x="5878830" y="26036"/>
                </a:cubicBezTo>
                <a:lnTo>
                  <a:pt x="5878830" y="432690"/>
                </a:lnTo>
                <a:cubicBezTo>
                  <a:pt x="5878830" y="441580"/>
                  <a:pt x="5871591" y="448819"/>
                  <a:pt x="5862701" y="448819"/>
                </a:cubicBezTo>
                <a:lnTo>
                  <a:pt x="26035" y="448819"/>
                </a:lnTo>
                <a:cubicBezTo>
                  <a:pt x="17145" y="448819"/>
                  <a:pt x="9906" y="441580"/>
                  <a:pt x="9906" y="432690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77" name="object 27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92" y="1976628"/>
            <a:ext cx="5303520" cy="4636008"/>
          </a:xfrm>
          <a:prstGeom prst="rect">
            <a:avLst/>
          </a:prstGeom>
        </p:spPr>
      </p:pic>
      <p:sp>
        <p:nvSpPr>
          <p:cNvPr id="280" name="object 280"/>
          <p:cNvSpPr/>
          <p:nvPr/>
        </p:nvSpPr>
        <p:spPr>
          <a:xfrm>
            <a:off x="1287780" y="1956816"/>
            <a:ext cx="5343144" cy="4675632"/>
          </a:xfrm>
          <a:custGeom>
            <a:avLst/>
            <a:gdLst/>
            <a:ahLst/>
            <a:cxnLst/>
            <a:rect l="l" t="t" r="r" b="b"/>
            <a:pathLst>
              <a:path w="5343144" h="4675632">
                <a:moveTo>
                  <a:pt x="9906" y="4665726"/>
                </a:moveTo>
                <a:lnTo>
                  <a:pt x="9906" y="9906"/>
                </a:lnTo>
                <a:lnTo>
                  <a:pt x="5333238" y="9906"/>
                </a:lnTo>
                <a:lnTo>
                  <a:pt x="5333238" y="4665726"/>
                </a:lnTo>
                <a:lnTo>
                  <a:pt x="9906" y="466572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(6)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16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8055080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latin typeface="Arial"/>
                <a:cs typeface="Arial"/>
              </a:rPr>
              <a:t>2-3) Intent 1– User Example </a:t>
            </a:r>
            <a:r>
              <a:rPr sz="1680" spc="10" dirty="0">
                <a:latin typeface="Mangul Gothic"/>
                <a:cs typeface="Mangul Gothic"/>
              </a:rPr>
              <a:t>작성하기</a:t>
            </a:r>
            <a:r>
              <a:rPr sz="1680" spc="10" dirty="0">
                <a:latin typeface="Arial"/>
                <a:cs typeface="Arial"/>
              </a:rPr>
              <a:t> : </a:t>
            </a:r>
            <a:r>
              <a:rPr sz="1680" spc="10" dirty="0">
                <a:latin typeface="Mangul Gothic"/>
                <a:cs typeface="Mangul Gothic"/>
              </a:rPr>
              <a:t>사용자가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질문할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거라고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생각되는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예제</a:t>
            </a:r>
            <a:r>
              <a:rPr sz="1680" spc="10" dirty="0">
                <a:latin typeface="Arial"/>
                <a:cs typeface="Arial"/>
              </a:rPr>
              <a:t> </a:t>
            </a:r>
            <a:r>
              <a:rPr sz="1680" spc="10" dirty="0">
                <a:latin typeface="Mangul Gothic"/>
                <a:cs typeface="Mangul Gothic"/>
              </a:rPr>
              <a:t>작성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1440180" y="4163568"/>
            <a:ext cx="5181600" cy="416052"/>
          </a:xfrm>
          <a:custGeom>
            <a:avLst/>
            <a:gdLst/>
            <a:ahLst/>
            <a:cxnLst/>
            <a:rect l="l" t="t" r="r" b="b"/>
            <a:pathLst>
              <a:path w="5181600" h="416052">
                <a:moveTo>
                  <a:pt x="9906" y="24511"/>
                </a:moveTo>
                <a:cubicBezTo>
                  <a:pt x="9906" y="16383"/>
                  <a:pt x="16383" y="9906"/>
                  <a:pt x="24511" y="9906"/>
                </a:cubicBezTo>
                <a:lnTo>
                  <a:pt x="5157088" y="9906"/>
                </a:lnTo>
                <a:cubicBezTo>
                  <a:pt x="5165217" y="9906"/>
                  <a:pt x="5171694" y="16383"/>
                  <a:pt x="5171694" y="24511"/>
                </a:cubicBezTo>
                <a:lnTo>
                  <a:pt x="5171694" y="391541"/>
                </a:lnTo>
                <a:cubicBezTo>
                  <a:pt x="5171694" y="399669"/>
                  <a:pt x="5165217" y="406146"/>
                  <a:pt x="5157088" y="406146"/>
                </a:cubicBezTo>
                <a:lnTo>
                  <a:pt x="24511" y="406146"/>
                </a:lnTo>
                <a:cubicBezTo>
                  <a:pt x="16383" y="406146"/>
                  <a:pt x="9906" y="399669"/>
                  <a:pt x="9906" y="39154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069842" y="4883658"/>
            <a:ext cx="3500627" cy="861060"/>
          </a:xfrm>
          <a:custGeom>
            <a:avLst/>
            <a:gdLst/>
            <a:ahLst/>
            <a:cxnLst/>
            <a:rect l="l" t="t" r="r" b="b"/>
            <a:pathLst>
              <a:path w="3500627" h="861060">
                <a:moveTo>
                  <a:pt x="0" y="861060"/>
                </a:moveTo>
                <a:lnTo>
                  <a:pt x="0" y="0"/>
                </a:lnTo>
                <a:lnTo>
                  <a:pt x="3500627" y="0"/>
                </a:lnTo>
                <a:lnTo>
                  <a:pt x="3500627" y="861060"/>
                </a:lnTo>
                <a:lnTo>
                  <a:pt x="0" y="86106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059936" y="4873752"/>
            <a:ext cx="3520440" cy="880872"/>
          </a:xfrm>
          <a:custGeom>
            <a:avLst/>
            <a:gdLst/>
            <a:ahLst/>
            <a:cxnLst/>
            <a:rect l="l" t="t" r="r" b="b"/>
            <a:pathLst>
              <a:path w="3520440" h="880872">
                <a:moveTo>
                  <a:pt x="9906" y="870966"/>
                </a:moveTo>
                <a:lnTo>
                  <a:pt x="9906" y="9906"/>
                </a:lnTo>
                <a:lnTo>
                  <a:pt x="3510533" y="9906"/>
                </a:lnTo>
                <a:lnTo>
                  <a:pt x="3510533" y="870966"/>
                </a:lnTo>
                <a:lnTo>
                  <a:pt x="9906" y="870966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258820" y="4562348"/>
            <a:ext cx="706374" cy="733298"/>
          </a:xfrm>
          <a:custGeom>
            <a:avLst/>
            <a:gdLst/>
            <a:ahLst/>
            <a:cxnLst/>
            <a:rect l="l" t="t" r="r" b="b"/>
            <a:pathLst>
              <a:path w="706374" h="733298">
                <a:moveTo>
                  <a:pt x="696468" y="723392"/>
                </a:moveTo>
                <a:lnTo>
                  <a:pt x="40894" y="714248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4160520" y="4972348"/>
            <a:ext cx="2705952" cy="1417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Arial"/>
                <a:cs typeface="Arial"/>
              </a:rPr>
              <a:t>•  </a:t>
            </a:r>
            <a:r>
              <a:rPr sz="970" spc="10" dirty="0">
                <a:latin typeface="Mangul Gothic"/>
                <a:cs typeface="Mangul Gothic"/>
              </a:rPr>
              <a:t>챗봇으로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질문할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다양한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예제로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입력합니다</a:t>
            </a:r>
            <a:r>
              <a:rPr sz="970" spc="10" dirty="0">
                <a:latin typeface="Malgun Gothic"/>
                <a:cs typeface="Malgun Gothic"/>
              </a:rPr>
              <a:t>.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160520" y="5231429"/>
            <a:ext cx="3387562" cy="141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Arial"/>
                <a:cs typeface="Arial"/>
              </a:rPr>
              <a:t>•  </a:t>
            </a:r>
            <a:r>
              <a:rPr sz="970" spc="10" dirty="0">
                <a:latin typeface="Mangul Gothic"/>
                <a:cs typeface="Mangul Gothic"/>
              </a:rPr>
              <a:t>문장을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입력하고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아래</a:t>
            </a:r>
            <a:r>
              <a:rPr sz="970" spc="10" dirty="0">
                <a:latin typeface="Malgun Gothic"/>
                <a:cs typeface="Malgun Gothic"/>
              </a:rPr>
              <a:t> Add example </a:t>
            </a:r>
            <a:r>
              <a:rPr sz="970" spc="10" dirty="0">
                <a:latin typeface="Mangul Gothic"/>
                <a:cs typeface="Mangul Gothic"/>
              </a:rPr>
              <a:t>버튼을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클릭합니다</a:t>
            </a:r>
            <a:r>
              <a:rPr sz="970" spc="10" dirty="0">
                <a:latin typeface="Malgun Gothic"/>
                <a:cs typeface="Malgun Gothic"/>
              </a:rPr>
              <a:t>.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60520" y="5490509"/>
            <a:ext cx="2439252" cy="141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Arial"/>
                <a:cs typeface="Arial"/>
              </a:rPr>
              <a:t>•  </a:t>
            </a:r>
            <a:r>
              <a:rPr sz="970" spc="10" dirty="0">
                <a:latin typeface="Mangul Gothic"/>
                <a:cs typeface="Mangul Gothic"/>
              </a:rPr>
              <a:t>최소</a:t>
            </a:r>
            <a:r>
              <a:rPr sz="970" spc="10" dirty="0">
                <a:latin typeface="Malgun Gothic"/>
                <a:cs typeface="Malgun Gothic"/>
              </a:rPr>
              <a:t> 5</a:t>
            </a:r>
            <a:r>
              <a:rPr sz="970" spc="10" dirty="0">
                <a:latin typeface="Mangul Gothic"/>
                <a:cs typeface="Mangul Gothic"/>
              </a:rPr>
              <a:t>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이상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등록하는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것이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좋습니다</a:t>
            </a:r>
            <a:r>
              <a:rPr sz="970" spc="10" dirty="0">
                <a:latin typeface="Malgun Gothic"/>
                <a:cs typeface="Malgun Gothic"/>
              </a:rPr>
              <a:t>.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287" name="object 287"/>
          <p:cNvSpPr/>
          <p:nvPr/>
        </p:nvSpPr>
        <p:spPr>
          <a:xfrm>
            <a:off x="1409700" y="4724400"/>
            <a:ext cx="1034796" cy="411480"/>
          </a:xfrm>
          <a:custGeom>
            <a:avLst/>
            <a:gdLst/>
            <a:ahLst/>
            <a:cxnLst/>
            <a:rect l="l" t="t" r="r" b="b"/>
            <a:pathLst>
              <a:path w="1034796" h="411480">
                <a:moveTo>
                  <a:pt x="9906" y="24257"/>
                </a:moveTo>
                <a:cubicBezTo>
                  <a:pt x="9906" y="16383"/>
                  <a:pt x="16383" y="9906"/>
                  <a:pt x="24257" y="9906"/>
                </a:cubicBezTo>
                <a:lnTo>
                  <a:pt x="1010539" y="9906"/>
                </a:lnTo>
                <a:cubicBezTo>
                  <a:pt x="1018413" y="9906"/>
                  <a:pt x="1024890" y="16383"/>
                  <a:pt x="1024890" y="24257"/>
                </a:cubicBezTo>
                <a:lnTo>
                  <a:pt x="1024890" y="387223"/>
                </a:lnTo>
                <a:cubicBezTo>
                  <a:pt x="1024890" y="395097"/>
                  <a:pt x="1018413" y="401574"/>
                  <a:pt x="1010539" y="401574"/>
                </a:cubicBezTo>
                <a:lnTo>
                  <a:pt x="24257" y="401574"/>
                </a:lnTo>
                <a:cubicBezTo>
                  <a:pt x="16383" y="401574"/>
                  <a:pt x="9906" y="395097"/>
                  <a:pt x="9906" y="387223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64" y="3171443"/>
            <a:ext cx="3144012" cy="3377184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72" y="3197352"/>
            <a:ext cx="3041904" cy="3275076"/>
          </a:xfrm>
          <a:prstGeom prst="rect">
            <a:avLst/>
          </a:prstGeom>
        </p:spPr>
      </p:pic>
      <p:sp>
        <p:nvSpPr>
          <p:cNvPr id="288" name="object 288"/>
          <p:cNvSpPr/>
          <p:nvPr/>
        </p:nvSpPr>
        <p:spPr>
          <a:xfrm>
            <a:off x="1386840" y="6141720"/>
            <a:ext cx="149352" cy="338328"/>
          </a:xfrm>
          <a:custGeom>
            <a:avLst/>
            <a:gdLst/>
            <a:ahLst/>
            <a:cxnLst/>
            <a:rect l="l" t="t" r="r" b="b"/>
            <a:pathLst>
              <a:path w="149352" h="338328">
                <a:moveTo>
                  <a:pt x="143256" y="332232"/>
                </a:moveTo>
                <a:cubicBezTo>
                  <a:pt x="67564" y="332232"/>
                  <a:pt x="6096" y="327114"/>
                  <a:pt x="6096" y="320802"/>
                </a:cubicBezTo>
                <a:lnTo>
                  <a:pt x="6096" y="17526"/>
                </a:lnTo>
                <a:cubicBezTo>
                  <a:pt x="6096" y="11214"/>
                  <a:pt x="67564" y="6096"/>
                  <a:pt x="143256" y="6096"/>
                </a:cubicBezTo>
              </a:path>
            </a:pathLst>
          </a:custGeom>
          <a:ln w="1219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157986" y="4890516"/>
            <a:ext cx="298577" cy="1458087"/>
          </a:xfrm>
          <a:custGeom>
            <a:avLst/>
            <a:gdLst/>
            <a:ahLst/>
            <a:cxnLst/>
            <a:rect l="l" t="t" r="r" b="b"/>
            <a:pathLst>
              <a:path w="298577" h="1458087">
                <a:moveTo>
                  <a:pt x="260477" y="31750"/>
                </a:moveTo>
                <a:lnTo>
                  <a:pt x="0" y="31750"/>
                </a:lnTo>
                <a:lnTo>
                  <a:pt x="0" y="1426337"/>
                </a:lnTo>
                <a:lnTo>
                  <a:pt x="171450" y="1426337"/>
                </a:lnTo>
                <a:lnTo>
                  <a:pt x="171450" y="1413637"/>
                </a:lnTo>
                <a:lnTo>
                  <a:pt x="6350" y="1413637"/>
                </a:lnTo>
                <a:lnTo>
                  <a:pt x="12700" y="1419987"/>
                </a:lnTo>
                <a:lnTo>
                  <a:pt x="12700" y="38100"/>
                </a:lnTo>
                <a:lnTo>
                  <a:pt x="6350" y="44450"/>
                </a:lnTo>
                <a:lnTo>
                  <a:pt x="260477" y="44450"/>
                </a:lnTo>
                <a:close/>
                <a:moveTo>
                  <a:pt x="260477" y="76200"/>
                </a:moveTo>
                <a:cubicBezTo>
                  <a:pt x="281432" y="76200"/>
                  <a:pt x="298577" y="59182"/>
                  <a:pt x="298577" y="38100"/>
                </a:cubicBezTo>
                <a:cubicBezTo>
                  <a:pt x="298577" y="17018"/>
                  <a:pt x="281432" y="0"/>
                  <a:pt x="260477" y="0"/>
                </a:cubicBezTo>
                <a:cubicBezTo>
                  <a:pt x="239395" y="0"/>
                  <a:pt x="222377" y="17018"/>
                  <a:pt x="222377" y="38100"/>
                </a:cubicBezTo>
                <a:cubicBezTo>
                  <a:pt x="222377" y="59182"/>
                  <a:pt x="239395" y="76200"/>
                  <a:pt x="260477" y="76200"/>
                </a:cubicBezTo>
                <a:close/>
                <a:moveTo>
                  <a:pt x="158750" y="1458087"/>
                </a:moveTo>
                <a:lnTo>
                  <a:pt x="234950" y="1419987"/>
                </a:lnTo>
                <a:lnTo>
                  <a:pt x="158750" y="1381887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90" name="object 290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(7)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17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017624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2-4) </a:t>
            </a:r>
            <a:r>
              <a:rPr sz="1740" spc="10" dirty="0">
                <a:latin typeface="Mangul Gothic"/>
                <a:cs typeface="Mangul Gothic"/>
              </a:rPr>
              <a:t>작성한</a:t>
            </a:r>
            <a:r>
              <a:rPr sz="1740" spc="10" dirty="0">
                <a:latin typeface="Arial"/>
                <a:cs typeface="Arial"/>
              </a:rPr>
              <a:t> Intent </a:t>
            </a:r>
            <a:r>
              <a:rPr sz="1740" spc="10" dirty="0">
                <a:latin typeface="Mangul Gothic"/>
                <a:cs typeface="Mangul Gothic"/>
              </a:rPr>
              <a:t>시도해</a:t>
            </a:r>
            <a:r>
              <a:rPr sz="1740" spc="10" dirty="0">
                <a:latin typeface="Arial"/>
                <a:cs typeface="Arial"/>
              </a:rPr>
              <a:t> </a:t>
            </a:r>
            <a:r>
              <a:rPr sz="1740" spc="10" dirty="0">
                <a:latin typeface="Mangul Gothic"/>
                <a:cs typeface="Mangul Gothic"/>
              </a:rPr>
              <a:t>보기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2023872"/>
            <a:ext cx="5632704" cy="4686300"/>
          </a:xfrm>
          <a:prstGeom prst="rect">
            <a:avLst/>
          </a:prstGeom>
        </p:spPr>
      </p:pic>
      <p:sp>
        <p:nvSpPr>
          <p:cNvPr id="295" name="object 295"/>
          <p:cNvSpPr/>
          <p:nvPr/>
        </p:nvSpPr>
        <p:spPr>
          <a:xfrm>
            <a:off x="1357884" y="2004060"/>
            <a:ext cx="5672328" cy="4725924"/>
          </a:xfrm>
          <a:custGeom>
            <a:avLst/>
            <a:gdLst/>
            <a:ahLst/>
            <a:cxnLst/>
            <a:rect l="l" t="t" r="r" b="b"/>
            <a:pathLst>
              <a:path w="5672328" h="4725924">
                <a:moveTo>
                  <a:pt x="9906" y="4716018"/>
                </a:moveTo>
                <a:lnTo>
                  <a:pt x="9906" y="9906"/>
                </a:lnTo>
                <a:lnTo>
                  <a:pt x="5662421" y="9906"/>
                </a:lnTo>
                <a:lnTo>
                  <a:pt x="5662421" y="4716018"/>
                </a:lnTo>
                <a:lnTo>
                  <a:pt x="9906" y="471601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214872" y="2220468"/>
            <a:ext cx="635508" cy="347472"/>
          </a:xfrm>
          <a:custGeom>
            <a:avLst/>
            <a:gdLst/>
            <a:ahLst/>
            <a:cxnLst/>
            <a:rect l="l" t="t" r="r" b="b"/>
            <a:pathLst>
              <a:path w="635508" h="347472">
                <a:moveTo>
                  <a:pt x="9906" y="21971"/>
                </a:moveTo>
                <a:cubicBezTo>
                  <a:pt x="9906" y="15240"/>
                  <a:pt x="15240" y="9906"/>
                  <a:pt x="21971" y="9906"/>
                </a:cubicBezTo>
                <a:lnTo>
                  <a:pt x="613537" y="9906"/>
                </a:lnTo>
                <a:cubicBezTo>
                  <a:pt x="620268" y="9906"/>
                  <a:pt x="625602" y="15240"/>
                  <a:pt x="625602" y="21971"/>
                </a:cubicBezTo>
                <a:lnTo>
                  <a:pt x="625602" y="325501"/>
                </a:lnTo>
                <a:cubicBezTo>
                  <a:pt x="625602" y="332232"/>
                  <a:pt x="620268" y="337566"/>
                  <a:pt x="613537" y="337566"/>
                </a:cubicBezTo>
                <a:lnTo>
                  <a:pt x="21971" y="337566"/>
                </a:lnTo>
                <a:cubicBezTo>
                  <a:pt x="15240" y="337566"/>
                  <a:pt x="9906" y="332232"/>
                  <a:pt x="9906" y="325501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163312" y="2491740"/>
            <a:ext cx="1933956" cy="4229100"/>
          </a:xfrm>
          <a:custGeom>
            <a:avLst/>
            <a:gdLst/>
            <a:ahLst/>
            <a:cxnLst/>
            <a:rect l="l" t="t" r="r" b="b"/>
            <a:pathLst>
              <a:path w="1933956" h="4229100">
                <a:moveTo>
                  <a:pt x="9906" y="80264"/>
                </a:moveTo>
                <a:cubicBezTo>
                  <a:pt x="9906" y="41402"/>
                  <a:pt x="41402" y="9906"/>
                  <a:pt x="80264" y="9906"/>
                </a:cubicBezTo>
                <a:lnTo>
                  <a:pt x="1853692" y="9906"/>
                </a:lnTo>
                <a:cubicBezTo>
                  <a:pt x="1892554" y="9906"/>
                  <a:pt x="1924050" y="41402"/>
                  <a:pt x="1924050" y="80264"/>
                </a:cubicBezTo>
                <a:lnTo>
                  <a:pt x="1924050" y="4148887"/>
                </a:lnTo>
                <a:cubicBezTo>
                  <a:pt x="1924050" y="4187710"/>
                  <a:pt x="1892554" y="4219194"/>
                  <a:pt x="1853692" y="4219194"/>
                </a:cubicBezTo>
                <a:lnTo>
                  <a:pt x="80264" y="4219194"/>
                </a:lnTo>
                <a:cubicBezTo>
                  <a:pt x="41402" y="4219194"/>
                  <a:pt x="9906" y="4187710"/>
                  <a:pt x="9906" y="4148887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801612" y="2354580"/>
            <a:ext cx="520700" cy="2288794"/>
          </a:xfrm>
          <a:custGeom>
            <a:avLst/>
            <a:gdLst/>
            <a:ahLst/>
            <a:cxnLst/>
            <a:rect l="l" t="t" r="r" b="b"/>
            <a:pathLst>
              <a:path w="520700" h="2288794">
                <a:moveTo>
                  <a:pt x="38100" y="31750"/>
                </a:moveTo>
                <a:lnTo>
                  <a:pt x="520700" y="31750"/>
                </a:lnTo>
                <a:lnTo>
                  <a:pt x="520700" y="2257044"/>
                </a:lnTo>
                <a:lnTo>
                  <a:pt x="349250" y="2257044"/>
                </a:lnTo>
                <a:lnTo>
                  <a:pt x="349250" y="2244344"/>
                </a:lnTo>
                <a:lnTo>
                  <a:pt x="514350" y="2244344"/>
                </a:lnTo>
                <a:lnTo>
                  <a:pt x="508000" y="2250694"/>
                </a:lnTo>
                <a:lnTo>
                  <a:pt x="508000" y="38100"/>
                </a:lnTo>
                <a:lnTo>
                  <a:pt x="514350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2"/>
                  <a:pt x="0" y="38100"/>
                </a:cubicBezTo>
                <a:cubicBezTo>
                  <a:pt x="0" y="17018"/>
                  <a:pt x="17018" y="0"/>
                  <a:pt x="38100" y="0"/>
                </a:cubicBezTo>
                <a:cubicBezTo>
                  <a:pt x="59181" y="0"/>
                  <a:pt x="76200" y="17018"/>
                  <a:pt x="76200" y="38100"/>
                </a:cubicBezTo>
                <a:cubicBezTo>
                  <a:pt x="76200" y="59182"/>
                  <a:pt x="59181" y="76200"/>
                  <a:pt x="38100" y="76200"/>
                </a:cubicBezTo>
                <a:close/>
                <a:moveTo>
                  <a:pt x="361950" y="2288794"/>
                </a:moveTo>
                <a:lnTo>
                  <a:pt x="285750" y="2250694"/>
                </a:lnTo>
                <a:lnTo>
                  <a:pt x="361950" y="2212594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575816" y="2243328"/>
            <a:ext cx="358140" cy="284988"/>
          </a:xfrm>
          <a:custGeom>
            <a:avLst/>
            <a:gdLst/>
            <a:ahLst/>
            <a:cxnLst/>
            <a:rect l="l" t="t" r="r" b="b"/>
            <a:pathLst>
              <a:path w="358140" h="284988">
                <a:moveTo>
                  <a:pt x="9906" y="19685"/>
                </a:moveTo>
                <a:cubicBezTo>
                  <a:pt x="9906" y="14224"/>
                  <a:pt x="14224" y="9906"/>
                  <a:pt x="19685" y="9906"/>
                </a:cubicBezTo>
                <a:lnTo>
                  <a:pt x="338455" y="9906"/>
                </a:lnTo>
                <a:cubicBezTo>
                  <a:pt x="343916" y="9906"/>
                  <a:pt x="348234" y="14224"/>
                  <a:pt x="348234" y="19685"/>
                </a:cubicBezTo>
                <a:lnTo>
                  <a:pt x="348234" y="265303"/>
                </a:lnTo>
                <a:cubicBezTo>
                  <a:pt x="348234" y="270764"/>
                  <a:pt x="343916" y="275082"/>
                  <a:pt x="338455" y="275082"/>
                </a:cubicBezTo>
                <a:lnTo>
                  <a:pt x="19685" y="275082"/>
                </a:lnTo>
                <a:cubicBezTo>
                  <a:pt x="14224" y="275082"/>
                  <a:pt x="9906" y="270764"/>
                  <a:pt x="9906" y="265303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838693" y="4964430"/>
            <a:ext cx="3500628" cy="536448"/>
          </a:xfrm>
          <a:custGeom>
            <a:avLst/>
            <a:gdLst/>
            <a:ahLst/>
            <a:cxnLst/>
            <a:rect l="l" t="t" r="r" b="b"/>
            <a:pathLst>
              <a:path w="3500628" h="536448">
                <a:moveTo>
                  <a:pt x="0" y="536448"/>
                </a:moveTo>
                <a:lnTo>
                  <a:pt x="0" y="0"/>
                </a:lnTo>
                <a:lnTo>
                  <a:pt x="3500629" y="0"/>
                </a:lnTo>
                <a:lnTo>
                  <a:pt x="3500629" y="536448"/>
                </a:lnTo>
                <a:lnTo>
                  <a:pt x="0" y="536448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828787" y="4954524"/>
            <a:ext cx="3520440" cy="556260"/>
          </a:xfrm>
          <a:custGeom>
            <a:avLst/>
            <a:gdLst/>
            <a:ahLst/>
            <a:cxnLst/>
            <a:rect l="l" t="t" r="r" b="b"/>
            <a:pathLst>
              <a:path w="3520440" h="556260">
                <a:moveTo>
                  <a:pt x="9906" y="546354"/>
                </a:moveTo>
                <a:lnTo>
                  <a:pt x="9906" y="9906"/>
                </a:lnTo>
                <a:lnTo>
                  <a:pt x="3510535" y="9906"/>
                </a:lnTo>
                <a:lnTo>
                  <a:pt x="3510535" y="546354"/>
                </a:lnTo>
                <a:lnTo>
                  <a:pt x="9906" y="546354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094727" y="4854194"/>
            <a:ext cx="639319" cy="370586"/>
          </a:xfrm>
          <a:custGeom>
            <a:avLst/>
            <a:gdLst/>
            <a:ahLst/>
            <a:cxnLst/>
            <a:rect l="l" t="t" r="r" b="b"/>
            <a:pathLst>
              <a:path w="639319" h="370586">
                <a:moveTo>
                  <a:pt x="629413" y="360680"/>
                </a:moveTo>
                <a:lnTo>
                  <a:pt x="412116" y="355092"/>
                </a:lnTo>
                <a:lnTo>
                  <a:pt x="9907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7930642" y="5058327"/>
            <a:ext cx="3349065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User Examples </a:t>
            </a:r>
            <a:r>
              <a:rPr sz="970" spc="10" dirty="0">
                <a:latin typeface="Mangul Gothic"/>
                <a:cs typeface="Mangul Gothic"/>
              </a:rPr>
              <a:t>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입력한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내용으로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질의했을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때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의도를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파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930642" y="5241208"/>
            <a:ext cx="1355165" cy="1264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Mangul Gothic"/>
                <a:cs typeface="Mangul Gothic"/>
              </a:rPr>
              <a:t>악했는지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테스트해보기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7700010" y="1863090"/>
            <a:ext cx="3499103" cy="324612"/>
          </a:xfrm>
          <a:custGeom>
            <a:avLst/>
            <a:gdLst/>
            <a:ahLst/>
            <a:cxnLst/>
            <a:rect l="l" t="t" r="r" b="b"/>
            <a:pathLst>
              <a:path w="3499103" h="324612">
                <a:moveTo>
                  <a:pt x="0" y="324612"/>
                </a:moveTo>
                <a:lnTo>
                  <a:pt x="0" y="0"/>
                </a:lnTo>
                <a:lnTo>
                  <a:pt x="3499103" y="0"/>
                </a:lnTo>
                <a:lnTo>
                  <a:pt x="3499103" y="324612"/>
                </a:lnTo>
                <a:lnTo>
                  <a:pt x="0" y="324612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690103" y="1853184"/>
            <a:ext cx="3518916" cy="344424"/>
          </a:xfrm>
          <a:custGeom>
            <a:avLst/>
            <a:gdLst/>
            <a:ahLst/>
            <a:cxnLst/>
            <a:rect l="l" t="t" r="r" b="b"/>
            <a:pathLst>
              <a:path w="3518916" h="344424">
                <a:moveTo>
                  <a:pt x="9907" y="334518"/>
                </a:moveTo>
                <a:lnTo>
                  <a:pt x="9907" y="9906"/>
                </a:lnTo>
                <a:lnTo>
                  <a:pt x="3509010" y="9906"/>
                </a:lnTo>
                <a:lnTo>
                  <a:pt x="3509010" y="334518"/>
                </a:lnTo>
                <a:lnTo>
                  <a:pt x="9907" y="334518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1946275" y="2001266"/>
            <a:ext cx="5649087" cy="399034"/>
          </a:xfrm>
          <a:custGeom>
            <a:avLst/>
            <a:gdLst/>
            <a:ahLst/>
            <a:cxnLst/>
            <a:rect l="l" t="t" r="r" b="b"/>
            <a:pathLst>
              <a:path w="5649087" h="399034">
                <a:moveTo>
                  <a:pt x="5639181" y="13335"/>
                </a:moveTo>
                <a:lnTo>
                  <a:pt x="5422011" y="9906"/>
                </a:lnTo>
                <a:lnTo>
                  <a:pt x="9906" y="389128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7790942" y="1941748"/>
            <a:ext cx="3062121" cy="1264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새로운</a:t>
            </a:r>
            <a:r>
              <a:rPr sz="970" spc="10" dirty="0">
                <a:latin typeface="Malgun Gothic"/>
                <a:cs typeface="Malgun Gothic"/>
              </a:rPr>
              <a:t> Intent </a:t>
            </a:r>
            <a:r>
              <a:rPr sz="970" spc="10" dirty="0">
                <a:latin typeface="Mangul Gothic"/>
                <a:cs typeface="Mangul Gothic"/>
              </a:rPr>
              <a:t>생성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페이지로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되돌아가기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이동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화살표</a:t>
            </a:r>
            <a:endParaRPr sz="900">
              <a:latin typeface="Malgun Gothic"/>
              <a:cs typeface="Malgun Gothic"/>
            </a:endParaRPr>
          </a:p>
        </p:txBody>
      </p:sp>
      <p:pic>
        <p:nvPicPr>
          <p:cNvPr id="8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40" y="2875788"/>
            <a:ext cx="1517904" cy="702564"/>
          </a:xfrm>
          <a:prstGeom prst="rect">
            <a:avLst/>
          </a:prstGeom>
        </p:spPr>
      </p:pic>
      <p:sp>
        <p:nvSpPr>
          <p:cNvPr id="306" name="object 306"/>
          <p:cNvSpPr/>
          <p:nvPr/>
        </p:nvSpPr>
        <p:spPr>
          <a:xfrm>
            <a:off x="1987296" y="2253996"/>
            <a:ext cx="1022604" cy="246888"/>
          </a:xfrm>
          <a:custGeom>
            <a:avLst/>
            <a:gdLst/>
            <a:ahLst/>
            <a:cxnLst/>
            <a:rect l="l" t="t" r="r" b="b"/>
            <a:pathLst>
              <a:path w="1022604" h="246888">
                <a:moveTo>
                  <a:pt x="0" y="246888"/>
                </a:moveTo>
                <a:lnTo>
                  <a:pt x="0" y="0"/>
                </a:lnTo>
                <a:lnTo>
                  <a:pt x="1022604" y="0"/>
                </a:lnTo>
                <a:lnTo>
                  <a:pt x="1022604" y="246888"/>
                </a:lnTo>
                <a:lnTo>
                  <a:pt x="0" y="246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2078482" y="2287949"/>
            <a:ext cx="550493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Mangul Gothic"/>
                <a:cs typeface="Mangul Gothic"/>
              </a:rPr>
              <a:t>운영시간</a:t>
            </a:r>
            <a:endParaRPr sz="900">
              <a:latin typeface="Malgun Gothic"/>
              <a:cs typeface="Malgun Gothic"/>
            </a:endParaRPr>
          </a:p>
        </p:txBody>
      </p:sp>
      <p:pic>
        <p:nvPicPr>
          <p:cNvPr id="8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84" y="6067044"/>
            <a:ext cx="2316479" cy="5882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07" name="object 30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023872"/>
            <a:ext cx="4026408" cy="3761232"/>
          </a:xfrm>
          <a:prstGeom prst="rect">
            <a:avLst/>
          </a:prstGeom>
        </p:spPr>
      </p:pic>
      <p:sp>
        <p:nvSpPr>
          <p:cNvPr id="310" name="object 310"/>
          <p:cNvSpPr/>
          <p:nvPr/>
        </p:nvSpPr>
        <p:spPr>
          <a:xfrm>
            <a:off x="1161288" y="2004060"/>
            <a:ext cx="4066032" cy="3800856"/>
          </a:xfrm>
          <a:custGeom>
            <a:avLst/>
            <a:gdLst/>
            <a:ahLst/>
            <a:cxnLst/>
            <a:rect l="l" t="t" r="r" b="b"/>
            <a:pathLst>
              <a:path w="4066032" h="3800856">
                <a:moveTo>
                  <a:pt x="9906" y="3790950"/>
                </a:moveTo>
                <a:lnTo>
                  <a:pt x="9906" y="9906"/>
                </a:lnTo>
                <a:lnTo>
                  <a:pt x="4056126" y="9906"/>
                </a:lnTo>
                <a:lnTo>
                  <a:pt x="4056126" y="3790950"/>
                </a:lnTo>
                <a:lnTo>
                  <a:pt x="9906" y="37909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(8)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18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307186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2-5) </a:t>
            </a:r>
            <a:r>
              <a:rPr sz="1740" spc="10" dirty="0">
                <a:solidFill>
                  <a:srgbClr val="FF0000"/>
                </a:solidFill>
                <a:latin typeface="Arial"/>
                <a:cs typeface="Arial"/>
              </a:rPr>
              <a:t>Intent 2 </a:t>
            </a:r>
            <a:r>
              <a:rPr sz="1740" spc="10" dirty="0">
                <a:latin typeface="Mangul Gothic"/>
                <a:cs typeface="Mangul Gothic"/>
              </a:rPr>
              <a:t>생성하기</a:t>
            </a:r>
            <a:r>
              <a:rPr sz="1740" spc="10" dirty="0">
                <a:latin typeface="Arial"/>
                <a:cs typeface="Arial"/>
              </a:rPr>
              <a:t> – </a:t>
            </a:r>
            <a:r>
              <a:rPr sz="1740" spc="10" dirty="0">
                <a:latin typeface="Mangul Gothic"/>
                <a:cs typeface="Mangul Gothic"/>
              </a:rPr>
              <a:t>예약내용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1572768" y="5198364"/>
            <a:ext cx="1519428" cy="597408"/>
          </a:xfrm>
          <a:custGeom>
            <a:avLst/>
            <a:gdLst/>
            <a:ahLst/>
            <a:cxnLst/>
            <a:rect l="l" t="t" r="r" b="b"/>
            <a:pathLst>
              <a:path w="1519428" h="597408">
                <a:moveTo>
                  <a:pt x="9906" y="31115"/>
                </a:moveTo>
                <a:cubicBezTo>
                  <a:pt x="9906" y="19431"/>
                  <a:pt x="19431" y="9906"/>
                  <a:pt x="31115" y="9906"/>
                </a:cubicBezTo>
                <a:lnTo>
                  <a:pt x="1488313" y="9906"/>
                </a:lnTo>
                <a:cubicBezTo>
                  <a:pt x="1499997" y="9906"/>
                  <a:pt x="1509522" y="19431"/>
                  <a:pt x="1509522" y="31115"/>
                </a:cubicBezTo>
                <a:lnTo>
                  <a:pt x="1509522" y="566280"/>
                </a:lnTo>
                <a:cubicBezTo>
                  <a:pt x="1509522" y="578002"/>
                  <a:pt x="1499997" y="587502"/>
                  <a:pt x="1488313" y="587502"/>
                </a:cubicBezTo>
                <a:lnTo>
                  <a:pt x="31115" y="587502"/>
                </a:lnTo>
                <a:cubicBezTo>
                  <a:pt x="19431" y="587502"/>
                  <a:pt x="9906" y="578002"/>
                  <a:pt x="9906" y="566280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023872"/>
            <a:ext cx="2636519" cy="4239768"/>
          </a:xfrm>
          <a:prstGeom prst="rect">
            <a:avLst/>
          </a:prstGeom>
        </p:spPr>
      </p:pic>
      <p:sp>
        <p:nvSpPr>
          <p:cNvPr id="314" name="object 314"/>
          <p:cNvSpPr/>
          <p:nvPr/>
        </p:nvSpPr>
        <p:spPr>
          <a:xfrm>
            <a:off x="5504688" y="2004060"/>
            <a:ext cx="2676144" cy="4279392"/>
          </a:xfrm>
          <a:custGeom>
            <a:avLst/>
            <a:gdLst/>
            <a:ahLst/>
            <a:cxnLst/>
            <a:rect l="l" t="t" r="r" b="b"/>
            <a:pathLst>
              <a:path w="2676144" h="4279392">
                <a:moveTo>
                  <a:pt x="9906" y="4269486"/>
                </a:moveTo>
                <a:lnTo>
                  <a:pt x="9906" y="9906"/>
                </a:lnTo>
                <a:lnTo>
                  <a:pt x="2666238" y="9906"/>
                </a:lnTo>
                <a:lnTo>
                  <a:pt x="2666238" y="4269486"/>
                </a:lnTo>
                <a:lnTo>
                  <a:pt x="9906" y="426948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2" y="3505200"/>
            <a:ext cx="3625596" cy="1310640"/>
          </a:xfrm>
          <a:prstGeom prst="rect">
            <a:avLst/>
          </a:prstGeom>
        </p:spPr>
      </p:pic>
      <p:sp>
        <p:nvSpPr>
          <p:cNvPr id="315" name="object 315"/>
          <p:cNvSpPr/>
          <p:nvPr/>
        </p:nvSpPr>
        <p:spPr>
          <a:xfrm>
            <a:off x="1572768" y="3421380"/>
            <a:ext cx="3645408" cy="458724"/>
          </a:xfrm>
          <a:custGeom>
            <a:avLst/>
            <a:gdLst/>
            <a:ahLst/>
            <a:cxnLst/>
            <a:rect l="l" t="t" r="r" b="b"/>
            <a:pathLst>
              <a:path w="3645408" h="458724">
                <a:moveTo>
                  <a:pt x="9906" y="26035"/>
                </a:moveTo>
                <a:cubicBezTo>
                  <a:pt x="9906" y="17145"/>
                  <a:pt x="17145" y="9906"/>
                  <a:pt x="26035" y="9906"/>
                </a:cubicBezTo>
                <a:lnTo>
                  <a:pt x="3619373" y="9906"/>
                </a:lnTo>
                <a:cubicBezTo>
                  <a:pt x="3628263" y="9906"/>
                  <a:pt x="3635502" y="17145"/>
                  <a:pt x="3635502" y="26035"/>
                </a:cubicBezTo>
                <a:lnTo>
                  <a:pt x="3635502" y="432689"/>
                </a:lnTo>
                <a:cubicBezTo>
                  <a:pt x="3635502" y="441579"/>
                  <a:pt x="3628263" y="448818"/>
                  <a:pt x="3619373" y="448818"/>
                </a:cubicBezTo>
                <a:lnTo>
                  <a:pt x="26035" y="448818"/>
                </a:lnTo>
                <a:cubicBezTo>
                  <a:pt x="17145" y="448818"/>
                  <a:pt x="9906" y="441579"/>
                  <a:pt x="9906" y="432689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2" y="2023872"/>
            <a:ext cx="2119883" cy="42397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16" name="object 316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8" y="2049780"/>
            <a:ext cx="4046220" cy="3759708"/>
          </a:xfrm>
          <a:prstGeom prst="rect">
            <a:avLst/>
          </a:prstGeom>
        </p:spPr>
      </p:pic>
      <p:sp>
        <p:nvSpPr>
          <p:cNvPr id="319" name="object 319"/>
          <p:cNvSpPr/>
          <p:nvPr/>
        </p:nvSpPr>
        <p:spPr>
          <a:xfrm>
            <a:off x="1217676" y="2029968"/>
            <a:ext cx="4085844" cy="3799332"/>
          </a:xfrm>
          <a:custGeom>
            <a:avLst/>
            <a:gdLst/>
            <a:ahLst/>
            <a:cxnLst/>
            <a:rect l="l" t="t" r="r" b="b"/>
            <a:pathLst>
              <a:path w="4085844" h="3799332">
                <a:moveTo>
                  <a:pt x="9906" y="3789426"/>
                </a:moveTo>
                <a:lnTo>
                  <a:pt x="9906" y="9906"/>
                </a:lnTo>
                <a:lnTo>
                  <a:pt x="4075938" y="9906"/>
                </a:lnTo>
                <a:lnTo>
                  <a:pt x="4075938" y="3789426"/>
                </a:lnTo>
                <a:lnTo>
                  <a:pt x="9906" y="378942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20" name="object 32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19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288960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2-6) 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Intent 3 </a:t>
            </a:r>
            <a:r>
              <a:rPr sz="1800" spc="10" dirty="0">
                <a:latin typeface="Mangul Gothic"/>
                <a:cs typeface="Mangul Gothic"/>
              </a:rPr>
              <a:t>생성하기</a:t>
            </a:r>
            <a:r>
              <a:rPr sz="1800" spc="10" dirty="0">
                <a:latin typeface="Arial"/>
                <a:cs typeface="Arial"/>
              </a:rPr>
              <a:t> – </a:t>
            </a:r>
            <a:r>
              <a:rPr sz="1800" spc="10" dirty="0">
                <a:latin typeface="Mangul Gothic"/>
                <a:cs typeface="Mangul Gothic"/>
              </a:rPr>
              <a:t>위치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1380744" y="5279136"/>
            <a:ext cx="1499616" cy="458724"/>
          </a:xfrm>
          <a:custGeom>
            <a:avLst/>
            <a:gdLst/>
            <a:ahLst/>
            <a:cxnLst/>
            <a:rect l="l" t="t" r="r" b="b"/>
            <a:pathLst>
              <a:path w="1499616" h="458724">
                <a:moveTo>
                  <a:pt x="9906" y="26035"/>
                </a:moveTo>
                <a:cubicBezTo>
                  <a:pt x="9906" y="17145"/>
                  <a:pt x="17145" y="9906"/>
                  <a:pt x="26035" y="9906"/>
                </a:cubicBezTo>
                <a:lnTo>
                  <a:pt x="1473581" y="9906"/>
                </a:lnTo>
                <a:cubicBezTo>
                  <a:pt x="1482471" y="9906"/>
                  <a:pt x="1489710" y="17145"/>
                  <a:pt x="1489710" y="26035"/>
                </a:cubicBezTo>
                <a:lnTo>
                  <a:pt x="1489710" y="432702"/>
                </a:lnTo>
                <a:cubicBezTo>
                  <a:pt x="1489710" y="441604"/>
                  <a:pt x="1482471" y="448818"/>
                  <a:pt x="1473581" y="448818"/>
                </a:cubicBezTo>
                <a:lnTo>
                  <a:pt x="26035" y="448818"/>
                </a:lnTo>
                <a:cubicBezTo>
                  <a:pt x="17145" y="448818"/>
                  <a:pt x="9906" y="441604"/>
                  <a:pt x="9906" y="432702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16" y="2049780"/>
            <a:ext cx="3275076" cy="4288535"/>
          </a:xfrm>
          <a:prstGeom prst="rect">
            <a:avLst/>
          </a:prstGeom>
        </p:spPr>
      </p:pic>
      <p:sp>
        <p:nvSpPr>
          <p:cNvPr id="323" name="object 323"/>
          <p:cNvSpPr/>
          <p:nvPr/>
        </p:nvSpPr>
        <p:spPr>
          <a:xfrm>
            <a:off x="5632704" y="2029968"/>
            <a:ext cx="3314700" cy="4328160"/>
          </a:xfrm>
          <a:custGeom>
            <a:avLst/>
            <a:gdLst/>
            <a:ahLst/>
            <a:cxnLst/>
            <a:rect l="l" t="t" r="r" b="b"/>
            <a:pathLst>
              <a:path w="3314700" h="4328160">
                <a:moveTo>
                  <a:pt x="9906" y="4318254"/>
                </a:moveTo>
                <a:lnTo>
                  <a:pt x="9906" y="9906"/>
                </a:lnTo>
                <a:lnTo>
                  <a:pt x="3304794" y="9906"/>
                </a:lnTo>
                <a:lnTo>
                  <a:pt x="3304794" y="4318254"/>
                </a:lnTo>
                <a:lnTo>
                  <a:pt x="9906" y="431825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008" y="2049780"/>
            <a:ext cx="2260092" cy="4288535"/>
          </a:xfrm>
          <a:prstGeom prst="rect">
            <a:avLst/>
          </a:prstGeom>
        </p:spPr>
      </p:pic>
      <p:sp>
        <p:nvSpPr>
          <p:cNvPr id="324" name="object 324"/>
          <p:cNvSpPr/>
          <p:nvPr/>
        </p:nvSpPr>
        <p:spPr>
          <a:xfrm>
            <a:off x="9188196" y="2029968"/>
            <a:ext cx="2299717" cy="4328160"/>
          </a:xfrm>
          <a:custGeom>
            <a:avLst/>
            <a:gdLst/>
            <a:ahLst/>
            <a:cxnLst/>
            <a:rect l="l" t="t" r="r" b="b"/>
            <a:pathLst>
              <a:path w="2299717" h="4328160">
                <a:moveTo>
                  <a:pt x="9906" y="4318254"/>
                </a:moveTo>
                <a:lnTo>
                  <a:pt x="9906" y="9906"/>
                </a:lnTo>
                <a:lnTo>
                  <a:pt x="2289810" y="9906"/>
                </a:lnTo>
                <a:lnTo>
                  <a:pt x="2289810" y="4318254"/>
                </a:lnTo>
                <a:lnTo>
                  <a:pt x="9906" y="431825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8" y="2721864"/>
            <a:ext cx="3944112" cy="2243328"/>
          </a:xfrm>
          <a:prstGeom prst="rect">
            <a:avLst/>
          </a:prstGeom>
        </p:spPr>
      </p:pic>
      <p:sp>
        <p:nvSpPr>
          <p:cNvPr id="325" name="object 325"/>
          <p:cNvSpPr/>
          <p:nvPr/>
        </p:nvSpPr>
        <p:spPr>
          <a:xfrm>
            <a:off x="1380744" y="3407664"/>
            <a:ext cx="3913632" cy="472440"/>
          </a:xfrm>
          <a:custGeom>
            <a:avLst/>
            <a:gdLst/>
            <a:ahLst/>
            <a:cxnLst/>
            <a:rect l="l" t="t" r="r" b="b"/>
            <a:pathLst>
              <a:path w="3913632" h="472440">
                <a:moveTo>
                  <a:pt x="9906" y="26543"/>
                </a:moveTo>
                <a:cubicBezTo>
                  <a:pt x="9906" y="17399"/>
                  <a:pt x="17399" y="9906"/>
                  <a:pt x="26543" y="9906"/>
                </a:cubicBezTo>
                <a:lnTo>
                  <a:pt x="3887089" y="9906"/>
                </a:lnTo>
                <a:cubicBezTo>
                  <a:pt x="3896233" y="9906"/>
                  <a:pt x="3903726" y="17399"/>
                  <a:pt x="3903726" y="26543"/>
                </a:cubicBezTo>
                <a:lnTo>
                  <a:pt x="3903726" y="445897"/>
                </a:lnTo>
                <a:cubicBezTo>
                  <a:pt x="3903726" y="455041"/>
                  <a:pt x="3896233" y="462534"/>
                  <a:pt x="3887089" y="462534"/>
                </a:cubicBezTo>
                <a:lnTo>
                  <a:pt x="26543" y="462534"/>
                </a:lnTo>
                <a:cubicBezTo>
                  <a:pt x="17399" y="462534"/>
                  <a:pt x="9906" y="455041"/>
                  <a:pt x="9906" y="445897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object 22"/>
          <p:cNvSpPr/>
          <p:nvPr/>
        </p:nvSpPr>
        <p:spPr>
          <a:xfrm>
            <a:off x="2564892" y="3872484"/>
            <a:ext cx="108204" cy="790956"/>
          </a:xfrm>
          <a:custGeom>
            <a:avLst/>
            <a:gdLst/>
            <a:ahLst/>
            <a:cxnLst/>
            <a:rect l="l" t="t" r="r" b="b"/>
            <a:pathLst>
              <a:path w="108204" h="790956">
                <a:moveTo>
                  <a:pt x="0" y="790956"/>
                </a:moveTo>
                <a:lnTo>
                  <a:pt x="0" y="0"/>
                </a:lnTo>
                <a:lnTo>
                  <a:pt x="108204" y="0"/>
                </a:lnTo>
                <a:lnTo>
                  <a:pt x="108204" y="790956"/>
                </a:lnTo>
                <a:lnTo>
                  <a:pt x="0" y="790956"/>
                </a:lnTo>
                <a:close/>
              </a:path>
            </a:pathLst>
          </a:custGeom>
          <a:solidFill>
            <a:srgbClr val="A5178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64" y="0"/>
            <a:ext cx="36576" cy="6857999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72"/>
            <a:ext cx="12192000" cy="36576"/>
          </a:xfrm>
          <a:prstGeom prst="rect">
            <a:avLst/>
          </a:prstGeom>
        </p:spPr>
      </p:pic>
      <p:sp>
        <p:nvSpPr>
          <p:cNvPr id="3" name="object 23"/>
          <p:cNvSpPr/>
          <p:nvPr/>
        </p:nvSpPr>
        <p:spPr>
          <a:xfrm>
            <a:off x="2796540" y="3872484"/>
            <a:ext cx="35052" cy="790956"/>
          </a:xfrm>
          <a:custGeom>
            <a:avLst/>
            <a:gdLst/>
            <a:ahLst/>
            <a:cxnLst/>
            <a:rect l="l" t="t" r="r" b="b"/>
            <a:pathLst>
              <a:path w="35052" h="790956">
                <a:moveTo>
                  <a:pt x="0" y="790956"/>
                </a:moveTo>
                <a:lnTo>
                  <a:pt x="0" y="0"/>
                </a:lnTo>
                <a:lnTo>
                  <a:pt x="35052" y="0"/>
                </a:lnTo>
                <a:lnTo>
                  <a:pt x="35052" y="790956"/>
                </a:lnTo>
                <a:lnTo>
                  <a:pt x="0" y="79095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24"/>
          <p:cNvSpPr/>
          <p:nvPr/>
        </p:nvSpPr>
        <p:spPr>
          <a:xfrm>
            <a:off x="2699004" y="3872484"/>
            <a:ext cx="71628" cy="790956"/>
          </a:xfrm>
          <a:custGeom>
            <a:avLst/>
            <a:gdLst/>
            <a:ahLst/>
            <a:cxnLst/>
            <a:rect l="l" t="t" r="r" b="b"/>
            <a:pathLst>
              <a:path w="71628" h="790956">
                <a:moveTo>
                  <a:pt x="0" y="790956"/>
                </a:moveTo>
                <a:lnTo>
                  <a:pt x="0" y="0"/>
                </a:lnTo>
                <a:lnTo>
                  <a:pt x="71628" y="0"/>
                </a:lnTo>
                <a:lnTo>
                  <a:pt x="71628" y="790956"/>
                </a:lnTo>
                <a:lnTo>
                  <a:pt x="0" y="79095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28" y="4806696"/>
            <a:ext cx="1173480" cy="720852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3991356"/>
            <a:ext cx="941832" cy="653796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08" y="3297936"/>
            <a:ext cx="542544" cy="539496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36" y="3872484"/>
            <a:ext cx="1185672" cy="790956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" y="3297936"/>
            <a:ext cx="626364" cy="655320"/>
          </a:xfrm>
          <a:prstGeom prst="rect">
            <a:avLst/>
          </a:prstGeom>
        </p:spPr>
      </p:pic>
      <p:sp>
        <p:nvSpPr>
          <p:cNvPr id="5" name="object 25"/>
          <p:cNvSpPr/>
          <p:nvPr/>
        </p:nvSpPr>
        <p:spPr>
          <a:xfrm>
            <a:off x="283464" y="4785360"/>
            <a:ext cx="941832" cy="173736"/>
          </a:xfrm>
          <a:custGeom>
            <a:avLst/>
            <a:gdLst/>
            <a:ahLst/>
            <a:cxnLst/>
            <a:rect l="l" t="t" r="r" b="b"/>
            <a:pathLst>
              <a:path w="941832" h="173736">
                <a:moveTo>
                  <a:pt x="0" y="173736"/>
                </a:moveTo>
                <a:lnTo>
                  <a:pt x="0" y="0"/>
                </a:lnTo>
                <a:lnTo>
                  <a:pt x="941832" y="0"/>
                </a:lnTo>
                <a:lnTo>
                  <a:pt x="941832" y="173736"/>
                </a:lnTo>
                <a:lnTo>
                  <a:pt x="0" y="1737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952498" y="4758613"/>
            <a:ext cx="1435870" cy="1507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A2861"/>
                </a:solidFill>
                <a:latin typeface="Comic Sans MS"/>
                <a:cs typeface="Comic Sans MS"/>
              </a:rPr>
              <a:t>Enjoy your possibility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7" name="object 26"/>
          <p:cNvSpPr/>
          <p:nvPr/>
        </p:nvSpPr>
        <p:spPr>
          <a:xfrm>
            <a:off x="723900" y="5017008"/>
            <a:ext cx="492251" cy="510540"/>
          </a:xfrm>
          <a:custGeom>
            <a:avLst/>
            <a:gdLst/>
            <a:ahLst/>
            <a:cxnLst/>
            <a:rect l="l" t="t" r="r" b="b"/>
            <a:pathLst>
              <a:path w="492251" h="510540">
                <a:moveTo>
                  <a:pt x="0" y="510540"/>
                </a:moveTo>
                <a:lnTo>
                  <a:pt x="0" y="0"/>
                </a:lnTo>
                <a:lnTo>
                  <a:pt x="492251" y="0"/>
                </a:lnTo>
                <a:lnTo>
                  <a:pt x="492251" y="510540"/>
                </a:lnTo>
                <a:lnTo>
                  <a:pt x="0" y="51054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4006850" y="4009821"/>
            <a:ext cx="6126917" cy="5384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10" spc="10" dirty="0">
                <a:solidFill>
                  <a:srgbClr val="0A2861"/>
                </a:solidFill>
                <a:latin typeface="Showcard Gothic"/>
                <a:cs typeface="Showcard Gothic"/>
              </a:rPr>
              <a:t>PART2. </a:t>
            </a:r>
            <a:r>
              <a:rPr sz="3610" spc="10" dirty="0">
                <a:solidFill>
                  <a:srgbClr val="0A2861"/>
                </a:solidFill>
                <a:latin typeface="Mangul Gothic"/>
                <a:cs typeface="Mangul Gothic"/>
              </a:rPr>
              <a:t>인공지능</a:t>
            </a:r>
            <a:r>
              <a:rPr sz="361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3610" spc="10" dirty="0">
                <a:solidFill>
                  <a:srgbClr val="0A2861"/>
                </a:solidFill>
                <a:latin typeface="Mangul Gothic"/>
                <a:cs typeface="Mangul Gothic"/>
              </a:rPr>
              <a:t>챗봇</a:t>
            </a:r>
            <a:r>
              <a:rPr sz="361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3610" spc="10" dirty="0">
                <a:solidFill>
                  <a:srgbClr val="0A2861"/>
                </a:solidFill>
                <a:latin typeface="Mangul Gothic"/>
                <a:cs typeface="Mangul Gothic"/>
              </a:rPr>
              <a:t>만들기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37939" y="4929175"/>
            <a:ext cx="6521887" cy="808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solidFill>
                  <a:srgbClr val="0A2861"/>
                </a:solidFill>
                <a:latin typeface="Arial"/>
                <a:cs typeface="Arial"/>
              </a:rPr>
              <a:t>IBM Watson Assistant </a:t>
            </a:r>
            <a:r>
              <a:rPr sz="1900" spc="10" dirty="0">
                <a:solidFill>
                  <a:srgbClr val="0A2861"/>
                </a:solidFill>
                <a:latin typeface="Mangul Gothic"/>
                <a:cs typeface="Mangul Gothic"/>
              </a:rPr>
              <a:t>와</a:t>
            </a:r>
            <a:r>
              <a:rPr sz="1900" spc="10" dirty="0">
                <a:solidFill>
                  <a:srgbClr val="0A2861"/>
                </a:solidFill>
                <a:latin typeface="Arial"/>
                <a:cs typeface="Arial"/>
              </a:rPr>
              <a:t> Telnet </a:t>
            </a:r>
            <a:r>
              <a:rPr sz="1900" spc="10" dirty="0">
                <a:solidFill>
                  <a:srgbClr val="0A2861"/>
                </a:solidFill>
                <a:latin typeface="Mangul Gothic"/>
                <a:cs typeface="Mangul Gothic"/>
              </a:rPr>
              <a:t>을</a:t>
            </a:r>
            <a:r>
              <a:rPr sz="190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0A2861"/>
                </a:solidFill>
                <a:latin typeface="Mangul Gothic"/>
                <a:cs typeface="Mangul Gothic"/>
              </a:rPr>
              <a:t>사용한</a:t>
            </a:r>
            <a:endParaRPr sz="1900">
              <a:latin typeface="Arial"/>
              <a:cs typeface="Arial"/>
            </a:endParaRPr>
          </a:p>
          <a:p>
            <a:pPr marL="2054606">
              <a:lnSpc>
                <a:spcPct val="100000"/>
              </a:lnSpc>
            </a:pPr>
            <a:r>
              <a:rPr sz="2800" spc="10" dirty="0">
                <a:solidFill>
                  <a:srgbClr val="0A2861"/>
                </a:solidFill>
                <a:latin typeface="Mangul Gothic"/>
                <a:cs typeface="Mangul Gothic"/>
              </a:rPr>
              <a:t>예약</a:t>
            </a:r>
            <a:r>
              <a:rPr sz="280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0A2861"/>
                </a:solidFill>
                <a:latin typeface="Mangul Gothic"/>
                <a:cs typeface="Mangul Gothic"/>
              </a:rPr>
              <a:t>챗봇</a:t>
            </a:r>
            <a:r>
              <a:rPr sz="280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0A2861"/>
                </a:solidFill>
                <a:latin typeface="Mangul Gothic"/>
                <a:cs typeface="Mangul Gothic"/>
              </a:rPr>
              <a:t>만들기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1199876" y="6459904"/>
            <a:ext cx="103488" cy="1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2</a:t>
            </a:r>
            <a:endParaRPr sz="9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26" name="object 326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133183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20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2449173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2-7) </a:t>
            </a:r>
            <a:r>
              <a:rPr sz="1800" spc="10" dirty="0">
                <a:latin typeface="Mangul Gothic"/>
                <a:cs typeface="Mangul Gothic"/>
              </a:rPr>
              <a:t>완료된</a:t>
            </a:r>
            <a:r>
              <a:rPr sz="1800" spc="10" dirty="0">
                <a:latin typeface="Arial"/>
                <a:cs typeface="Arial"/>
              </a:rPr>
              <a:t> Intents </a:t>
            </a:r>
            <a:r>
              <a:rPr sz="1800" spc="10" dirty="0">
                <a:latin typeface="Mangul Gothic"/>
                <a:cs typeface="Mangul Gothic"/>
              </a:rPr>
              <a:t>목록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023872"/>
            <a:ext cx="9525000" cy="2848356"/>
          </a:xfrm>
          <a:prstGeom prst="rect">
            <a:avLst/>
          </a:prstGeom>
        </p:spPr>
      </p:pic>
      <p:sp>
        <p:nvSpPr>
          <p:cNvPr id="331" name="object 331"/>
          <p:cNvSpPr/>
          <p:nvPr/>
        </p:nvSpPr>
        <p:spPr>
          <a:xfrm>
            <a:off x="1161288" y="2004060"/>
            <a:ext cx="9564625" cy="2887980"/>
          </a:xfrm>
          <a:custGeom>
            <a:avLst/>
            <a:gdLst/>
            <a:ahLst/>
            <a:cxnLst/>
            <a:rect l="l" t="t" r="r" b="b"/>
            <a:pathLst>
              <a:path w="9564625" h="2887980">
                <a:moveTo>
                  <a:pt x="9906" y="2878074"/>
                </a:moveTo>
                <a:lnTo>
                  <a:pt x="9906" y="9906"/>
                </a:lnTo>
                <a:lnTo>
                  <a:pt x="9554718" y="9906"/>
                </a:lnTo>
                <a:lnTo>
                  <a:pt x="9554718" y="2878074"/>
                </a:lnTo>
                <a:lnTo>
                  <a:pt x="9906" y="28780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32" name="object 33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133183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35" name="object 335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21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10252944" cy="5173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60" spc="10" dirty="0">
                <a:latin typeface="Arial"/>
                <a:cs typeface="Arial"/>
              </a:rPr>
              <a:t>3-1) My Entities  </a:t>
            </a:r>
            <a:r>
              <a:rPr sz="1260" spc="10" dirty="0">
                <a:latin typeface="Mangul Gothic"/>
                <a:cs typeface="Mangul Gothic"/>
              </a:rPr>
              <a:t>생성하기</a:t>
            </a:r>
            <a:r>
              <a:rPr sz="1260" spc="10" dirty="0">
                <a:latin typeface="Arial"/>
                <a:cs typeface="Arial"/>
              </a:rPr>
              <a:t> : </a:t>
            </a:r>
            <a:r>
              <a:rPr sz="1260" spc="10" dirty="0">
                <a:latin typeface="Mangul Gothic"/>
                <a:cs typeface="Mangul Gothic"/>
              </a:rPr>
              <a:t>위치</a:t>
            </a:r>
            <a:r>
              <a:rPr sz="1260" spc="10" dirty="0">
                <a:latin typeface="Arial"/>
                <a:cs typeface="Arial"/>
              </a:rPr>
              <a:t> </a:t>
            </a:r>
            <a:r>
              <a:rPr sz="1260" spc="10" dirty="0">
                <a:latin typeface="Mangul Gothic"/>
                <a:cs typeface="Mangul Gothic"/>
              </a:rPr>
              <a:t>경우</a:t>
            </a:r>
            <a:r>
              <a:rPr sz="1260" spc="10" dirty="0">
                <a:latin typeface="Arial"/>
                <a:cs typeface="Arial"/>
              </a:rPr>
              <a:t> 1</a:t>
            </a:r>
            <a:r>
              <a:rPr sz="1260" spc="10" dirty="0">
                <a:latin typeface="Mangul Gothic"/>
                <a:cs typeface="Mangul Gothic"/>
              </a:rPr>
              <a:t>호점</a:t>
            </a:r>
            <a:r>
              <a:rPr sz="1260" spc="10" dirty="0">
                <a:latin typeface="Arial"/>
                <a:cs typeface="Arial"/>
              </a:rPr>
              <a:t>, 2</a:t>
            </a:r>
            <a:r>
              <a:rPr sz="1260" spc="10" dirty="0">
                <a:latin typeface="Mangul Gothic"/>
                <a:cs typeface="Mangul Gothic"/>
              </a:rPr>
              <a:t>호점등이</a:t>
            </a:r>
            <a:r>
              <a:rPr sz="1260" spc="10" dirty="0">
                <a:latin typeface="Arial"/>
                <a:cs typeface="Arial"/>
              </a:rPr>
              <a:t> </a:t>
            </a:r>
            <a:r>
              <a:rPr sz="1260" spc="10" dirty="0">
                <a:latin typeface="Mangul Gothic"/>
                <a:cs typeface="Mangul Gothic"/>
              </a:rPr>
              <a:t>지점이</a:t>
            </a:r>
            <a:r>
              <a:rPr sz="1260" spc="10" dirty="0">
                <a:latin typeface="Arial"/>
                <a:cs typeface="Arial"/>
              </a:rPr>
              <a:t> </a:t>
            </a:r>
            <a:r>
              <a:rPr sz="1260" spc="10" dirty="0">
                <a:latin typeface="Mangul Gothic"/>
                <a:cs typeface="Mangul Gothic"/>
              </a:rPr>
              <a:t>여러곳일</a:t>
            </a:r>
            <a:r>
              <a:rPr sz="1260" spc="10" dirty="0">
                <a:latin typeface="Arial"/>
                <a:cs typeface="Arial"/>
              </a:rPr>
              <a:t> </a:t>
            </a:r>
            <a:r>
              <a:rPr sz="1260" spc="10" dirty="0">
                <a:latin typeface="Mangul Gothic"/>
                <a:cs typeface="Mangul Gothic"/>
              </a:rPr>
              <a:t>경우</a:t>
            </a:r>
            <a:r>
              <a:rPr sz="1260" spc="10" dirty="0">
                <a:latin typeface="Arial"/>
                <a:cs typeface="Arial"/>
              </a:rPr>
              <a:t> </a:t>
            </a:r>
            <a:r>
              <a:rPr sz="1260" spc="10" dirty="0">
                <a:latin typeface="Mangul Gothic"/>
                <a:cs typeface="Mangul Gothic"/>
              </a:rPr>
              <a:t>입력</a:t>
            </a:r>
            <a:r>
              <a:rPr sz="1260" spc="10" dirty="0">
                <a:latin typeface="Arial"/>
                <a:cs typeface="Arial"/>
              </a:rPr>
              <a:t> </a:t>
            </a:r>
            <a:r>
              <a:rPr sz="1260" spc="10" dirty="0">
                <a:latin typeface="Mangul Gothic"/>
                <a:cs typeface="Mangul Gothic"/>
              </a:rPr>
              <a:t>데이터</a:t>
            </a:r>
            <a:r>
              <a:rPr sz="1260" spc="10" dirty="0">
                <a:latin typeface="Arial"/>
                <a:cs typeface="Arial"/>
              </a:rPr>
              <a:t> </a:t>
            </a:r>
            <a:r>
              <a:rPr sz="1260" spc="10" dirty="0">
                <a:latin typeface="Mangul Gothic"/>
                <a:cs typeface="Mangul Gothic"/>
              </a:rPr>
              <a:t>중</a:t>
            </a:r>
            <a:r>
              <a:rPr sz="1260" spc="10" dirty="0">
                <a:latin typeface="Arial"/>
                <a:cs typeface="Arial"/>
              </a:rPr>
              <a:t> </a:t>
            </a:r>
            <a:r>
              <a:rPr sz="1260" spc="10" dirty="0">
                <a:latin typeface="Mangul Gothic"/>
                <a:cs typeface="Mangul Gothic"/>
              </a:rPr>
              <a:t>핵심</a:t>
            </a:r>
            <a:r>
              <a:rPr sz="1260" spc="10" dirty="0">
                <a:latin typeface="Arial"/>
                <a:cs typeface="Arial"/>
              </a:rPr>
              <a:t> </a:t>
            </a:r>
            <a:r>
              <a:rPr sz="1260" spc="10" dirty="0">
                <a:latin typeface="Mangul Gothic"/>
                <a:cs typeface="Mangul Gothic"/>
              </a:rPr>
              <a:t>키워드를</a:t>
            </a:r>
            <a:endParaRPr sz="1200">
              <a:latin typeface="Arial"/>
              <a:cs typeface="Arial"/>
            </a:endParaRPr>
          </a:p>
          <a:p>
            <a:pPr marL="2629205">
              <a:lnSpc>
                <a:spcPct val="100000"/>
              </a:lnSpc>
            </a:pPr>
            <a:r>
              <a:rPr sz="1800" spc="10" dirty="0">
                <a:latin typeface="Mangul Gothic"/>
                <a:cs typeface="Mangul Gothic"/>
              </a:rPr>
              <a:t>찾아내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정확한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질문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의도를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파악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2" y="2272284"/>
            <a:ext cx="6097524" cy="3483864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48" y="3546348"/>
            <a:ext cx="4027932" cy="2171700"/>
          </a:xfrm>
          <a:prstGeom prst="rect">
            <a:avLst/>
          </a:prstGeom>
        </p:spPr>
      </p:pic>
      <p:sp>
        <p:nvSpPr>
          <p:cNvPr id="337" name="object 337"/>
          <p:cNvSpPr/>
          <p:nvPr/>
        </p:nvSpPr>
        <p:spPr>
          <a:xfrm>
            <a:off x="1237488" y="2781300"/>
            <a:ext cx="1161288" cy="240792"/>
          </a:xfrm>
          <a:custGeom>
            <a:avLst/>
            <a:gdLst/>
            <a:ahLst/>
            <a:cxnLst/>
            <a:rect l="l" t="t" r="r" b="b"/>
            <a:pathLst>
              <a:path w="1161288" h="240792">
                <a:moveTo>
                  <a:pt x="9906" y="18034"/>
                </a:moveTo>
                <a:cubicBezTo>
                  <a:pt x="9906" y="13589"/>
                  <a:pt x="13538" y="9906"/>
                  <a:pt x="18021" y="9906"/>
                </a:cubicBezTo>
                <a:lnTo>
                  <a:pt x="1143254" y="9906"/>
                </a:lnTo>
                <a:cubicBezTo>
                  <a:pt x="1147699" y="9906"/>
                  <a:pt x="1151382" y="13589"/>
                  <a:pt x="1151382" y="18034"/>
                </a:cubicBezTo>
                <a:lnTo>
                  <a:pt x="1151382" y="222758"/>
                </a:lnTo>
                <a:cubicBezTo>
                  <a:pt x="1151382" y="227203"/>
                  <a:pt x="1147699" y="230886"/>
                  <a:pt x="1143254" y="230886"/>
                </a:cubicBezTo>
                <a:lnTo>
                  <a:pt x="18021" y="230886"/>
                </a:lnTo>
                <a:cubicBezTo>
                  <a:pt x="13538" y="230886"/>
                  <a:pt x="9906" y="227203"/>
                  <a:pt x="9906" y="222758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3669792" y="5321808"/>
            <a:ext cx="912876" cy="419100"/>
          </a:xfrm>
          <a:custGeom>
            <a:avLst/>
            <a:gdLst/>
            <a:ahLst/>
            <a:cxnLst/>
            <a:rect l="l" t="t" r="r" b="b"/>
            <a:pathLst>
              <a:path w="912876" h="419100">
                <a:moveTo>
                  <a:pt x="9906" y="24511"/>
                </a:moveTo>
                <a:cubicBezTo>
                  <a:pt x="9906" y="16510"/>
                  <a:pt x="16510" y="9906"/>
                  <a:pt x="24511" y="9906"/>
                </a:cubicBezTo>
                <a:lnTo>
                  <a:pt x="888365" y="9906"/>
                </a:lnTo>
                <a:cubicBezTo>
                  <a:pt x="896366" y="9906"/>
                  <a:pt x="902970" y="16510"/>
                  <a:pt x="902970" y="24511"/>
                </a:cubicBezTo>
                <a:lnTo>
                  <a:pt x="902970" y="394525"/>
                </a:lnTo>
                <a:cubicBezTo>
                  <a:pt x="902970" y="402628"/>
                  <a:pt x="896366" y="409194"/>
                  <a:pt x="888365" y="409194"/>
                </a:cubicBezTo>
                <a:lnTo>
                  <a:pt x="24511" y="409194"/>
                </a:lnTo>
                <a:cubicBezTo>
                  <a:pt x="16510" y="409194"/>
                  <a:pt x="9906" y="402628"/>
                  <a:pt x="9906" y="394525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68" y="4593336"/>
            <a:ext cx="3459988" cy="1372133"/>
          </a:xfrm>
          <a:prstGeom prst="rect">
            <a:avLst/>
          </a:prstGeom>
        </p:spPr>
      </p:pic>
      <p:sp>
        <p:nvSpPr>
          <p:cNvPr id="339" name="object 339"/>
          <p:cNvSpPr/>
          <p:nvPr/>
        </p:nvSpPr>
        <p:spPr>
          <a:xfrm>
            <a:off x="7664196" y="5158740"/>
            <a:ext cx="1333501" cy="569976"/>
          </a:xfrm>
          <a:custGeom>
            <a:avLst/>
            <a:gdLst/>
            <a:ahLst/>
            <a:cxnLst/>
            <a:rect l="l" t="t" r="r" b="b"/>
            <a:pathLst>
              <a:path w="1333501" h="569976">
                <a:moveTo>
                  <a:pt x="9906" y="30099"/>
                </a:moveTo>
                <a:cubicBezTo>
                  <a:pt x="9906" y="18923"/>
                  <a:pt x="18922" y="9906"/>
                  <a:pt x="30098" y="9906"/>
                </a:cubicBezTo>
                <a:lnTo>
                  <a:pt x="1303401" y="9906"/>
                </a:lnTo>
                <a:cubicBezTo>
                  <a:pt x="1314577" y="9906"/>
                  <a:pt x="1323594" y="18923"/>
                  <a:pt x="1323594" y="30099"/>
                </a:cubicBezTo>
                <a:lnTo>
                  <a:pt x="1323594" y="539864"/>
                </a:lnTo>
                <a:cubicBezTo>
                  <a:pt x="1323594" y="551027"/>
                  <a:pt x="1314577" y="560070"/>
                  <a:pt x="1303401" y="560070"/>
                </a:cubicBezTo>
                <a:lnTo>
                  <a:pt x="30098" y="560070"/>
                </a:lnTo>
                <a:cubicBezTo>
                  <a:pt x="18922" y="560070"/>
                  <a:pt x="9906" y="551027"/>
                  <a:pt x="9906" y="539864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40" name="object 340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133183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43" name="object 343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22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4523591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Arial"/>
                <a:cs typeface="Arial"/>
              </a:rPr>
              <a:t>3-2) My Entities </a:t>
            </a:r>
            <a:r>
              <a:rPr sz="1710" spc="10" dirty="0">
                <a:latin typeface="Mangul Gothic"/>
                <a:cs typeface="Mangul Gothic"/>
              </a:rPr>
              <a:t>생성하고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값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추가하기</a:t>
            </a:r>
            <a:r>
              <a:rPr sz="1710" spc="10" dirty="0">
                <a:latin typeface="Arial"/>
                <a:cs typeface="Arial"/>
              </a:rPr>
              <a:t>: @</a:t>
            </a:r>
            <a:r>
              <a:rPr sz="1710" spc="10" dirty="0">
                <a:latin typeface="Mangul Gothic"/>
                <a:cs typeface="Mangul Gothic"/>
              </a:rPr>
              <a:t>위치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2" y="1946148"/>
            <a:ext cx="4858512" cy="2676144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44" y="2023872"/>
            <a:ext cx="5352288" cy="3712464"/>
          </a:xfrm>
          <a:prstGeom prst="rect">
            <a:avLst/>
          </a:prstGeom>
        </p:spPr>
      </p:pic>
      <p:sp>
        <p:nvSpPr>
          <p:cNvPr id="345" name="object 345"/>
          <p:cNvSpPr/>
          <p:nvPr/>
        </p:nvSpPr>
        <p:spPr>
          <a:xfrm>
            <a:off x="1379220" y="4312920"/>
            <a:ext cx="923544" cy="327660"/>
          </a:xfrm>
          <a:custGeom>
            <a:avLst/>
            <a:gdLst/>
            <a:ahLst/>
            <a:cxnLst/>
            <a:rect l="l" t="t" r="r" b="b"/>
            <a:pathLst>
              <a:path w="923544" h="327660">
                <a:moveTo>
                  <a:pt x="9906" y="21209"/>
                </a:moveTo>
                <a:cubicBezTo>
                  <a:pt x="9906" y="14986"/>
                  <a:pt x="14986" y="9906"/>
                  <a:pt x="21209" y="9906"/>
                </a:cubicBezTo>
                <a:lnTo>
                  <a:pt x="902335" y="9906"/>
                </a:lnTo>
                <a:cubicBezTo>
                  <a:pt x="908558" y="9906"/>
                  <a:pt x="913638" y="14986"/>
                  <a:pt x="913638" y="21209"/>
                </a:cubicBezTo>
                <a:lnTo>
                  <a:pt x="913638" y="306451"/>
                </a:lnTo>
                <a:cubicBezTo>
                  <a:pt x="913638" y="312674"/>
                  <a:pt x="908558" y="317754"/>
                  <a:pt x="902335" y="317754"/>
                </a:cubicBezTo>
                <a:lnTo>
                  <a:pt x="21209" y="317754"/>
                </a:lnTo>
                <a:cubicBezTo>
                  <a:pt x="14986" y="317754"/>
                  <a:pt x="9906" y="312674"/>
                  <a:pt x="9906" y="306451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379220" y="2930652"/>
            <a:ext cx="4323588" cy="789432"/>
          </a:xfrm>
          <a:custGeom>
            <a:avLst/>
            <a:gdLst/>
            <a:ahLst/>
            <a:cxnLst/>
            <a:rect l="l" t="t" r="r" b="b"/>
            <a:pathLst>
              <a:path w="4323588" h="789432">
                <a:moveTo>
                  <a:pt x="9906" y="38226"/>
                </a:moveTo>
                <a:cubicBezTo>
                  <a:pt x="9906" y="22606"/>
                  <a:pt x="22606" y="9906"/>
                  <a:pt x="38227" y="9906"/>
                </a:cubicBezTo>
                <a:lnTo>
                  <a:pt x="4285361" y="9906"/>
                </a:lnTo>
                <a:cubicBezTo>
                  <a:pt x="4300982" y="9906"/>
                  <a:pt x="4313682" y="22606"/>
                  <a:pt x="4313682" y="38226"/>
                </a:cubicBezTo>
                <a:lnTo>
                  <a:pt x="4313682" y="751205"/>
                </a:lnTo>
                <a:cubicBezTo>
                  <a:pt x="4313682" y="766826"/>
                  <a:pt x="4300982" y="779526"/>
                  <a:pt x="4285361" y="779526"/>
                </a:cubicBezTo>
                <a:lnTo>
                  <a:pt x="38227" y="779526"/>
                </a:lnTo>
                <a:cubicBezTo>
                  <a:pt x="22606" y="779526"/>
                  <a:pt x="9906" y="766826"/>
                  <a:pt x="9906" y="75120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1824990" y="4970526"/>
            <a:ext cx="2382012" cy="861060"/>
          </a:xfrm>
          <a:custGeom>
            <a:avLst/>
            <a:gdLst/>
            <a:ahLst/>
            <a:cxnLst/>
            <a:rect l="l" t="t" r="r" b="b"/>
            <a:pathLst>
              <a:path w="2382012" h="861060">
                <a:moveTo>
                  <a:pt x="0" y="861060"/>
                </a:moveTo>
                <a:lnTo>
                  <a:pt x="0" y="0"/>
                </a:lnTo>
                <a:lnTo>
                  <a:pt x="2382012" y="0"/>
                </a:lnTo>
                <a:lnTo>
                  <a:pt x="2382012" y="861060"/>
                </a:lnTo>
                <a:lnTo>
                  <a:pt x="0" y="86106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1815084" y="4960620"/>
            <a:ext cx="2401824" cy="880872"/>
          </a:xfrm>
          <a:custGeom>
            <a:avLst/>
            <a:gdLst/>
            <a:ahLst/>
            <a:cxnLst/>
            <a:rect l="l" t="t" r="r" b="b"/>
            <a:pathLst>
              <a:path w="2401824" h="880872">
                <a:moveTo>
                  <a:pt x="9906" y="870966"/>
                </a:moveTo>
                <a:lnTo>
                  <a:pt x="9906" y="9906"/>
                </a:lnTo>
                <a:lnTo>
                  <a:pt x="2391918" y="9906"/>
                </a:lnTo>
                <a:lnTo>
                  <a:pt x="2391918" y="870966"/>
                </a:lnTo>
                <a:lnTo>
                  <a:pt x="9906" y="870966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1589278" y="4619117"/>
            <a:ext cx="167640" cy="763397"/>
          </a:xfrm>
          <a:custGeom>
            <a:avLst/>
            <a:gdLst/>
            <a:ahLst/>
            <a:cxnLst/>
            <a:rect l="l" t="t" r="r" b="b"/>
            <a:pathLst>
              <a:path w="167640" h="763397">
                <a:moveTo>
                  <a:pt x="157734" y="753491"/>
                </a:moveTo>
                <a:lnTo>
                  <a:pt x="9906" y="744347"/>
                </a:lnTo>
                <a:lnTo>
                  <a:pt x="13970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915414" y="5136051"/>
            <a:ext cx="1883564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값에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대한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정보를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입력하고</a:t>
            </a:r>
            <a:r>
              <a:rPr sz="970" spc="10" dirty="0">
                <a:latin typeface="Malgun Gothic"/>
                <a:cs typeface="Malgun Gothic"/>
              </a:rPr>
              <a:t> ‘Add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15414" y="5318932"/>
            <a:ext cx="2139415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Value’ </a:t>
            </a:r>
            <a:r>
              <a:rPr sz="970" spc="10" dirty="0">
                <a:latin typeface="Mangul Gothic"/>
                <a:cs typeface="Mangul Gothic"/>
              </a:rPr>
              <a:t>하면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오른쪽과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같이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여러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개의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915414" y="5501454"/>
            <a:ext cx="1467743" cy="126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lgun Gothic"/>
                <a:cs typeface="Malgun Gothic"/>
              </a:rPr>
              <a:t>values </a:t>
            </a:r>
            <a:r>
              <a:rPr sz="1000" spc="10" dirty="0">
                <a:latin typeface="Mangul Gothic"/>
                <a:cs typeface="Mangul Gothic"/>
              </a:rPr>
              <a:t>를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등록할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수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있음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350" name="object 350"/>
          <p:cNvSpPr/>
          <p:nvPr/>
        </p:nvSpPr>
        <p:spPr>
          <a:xfrm>
            <a:off x="6324600" y="4745736"/>
            <a:ext cx="3585973" cy="880872"/>
          </a:xfrm>
          <a:custGeom>
            <a:avLst/>
            <a:gdLst/>
            <a:ahLst/>
            <a:cxnLst/>
            <a:rect l="l" t="t" r="r" b="b"/>
            <a:pathLst>
              <a:path w="3585973" h="880872">
                <a:moveTo>
                  <a:pt x="9906" y="41529"/>
                </a:moveTo>
                <a:cubicBezTo>
                  <a:pt x="9906" y="24003"/>
                  <a:pt x="24003" y="9906"/>
                  <a:pt x="41529" y="9906"/>
                </a:cubicBezTo>
                <a:lnTo>
                  <a:pt x="3544443" y="9906"/>
                </a:lnTo>
                <a:cubicBezTo>
                  <a:pt x="3561969" y="9906"/>
                  <a:pt x="3576066" y="24003"/>
                  <a:pt x="3576066" y="41529"/>
                </a:cubicBezTo>
                <a:lnTo>
                  <a:pt x="3576066" y="839343"/>
                </a:lnTo>
                <a:cubicBezTo>
                  <a:pt x="3576066" y="856805"/>
                  <a:pt x="3561969" y="870966"/>
                  <a:pt x="3544443" y="870966"/>
                </a:cubicBezTo>
                <a:lnTo>
                  <a:pt x="41529" y="870966"/>
                </a:lnTo>
                <a:cubicBezTo>
                  <a:pt x="24003" y="870966"/>
                  <a:pt x="9906" y="856805"/>
                  <a:pt x="9906" y="839343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2253996" y="4482084"/>
            <a:ext cx="4078732" cy="741045"/>
          </a:xfrm>
          <a:custGeom>
            <a:avLst/>
            <a:gdLst/>
            <a:ahLst/>
            <a:cxnLst/>
            <a:rect l="l" t="t" r="r" b="b"/>
            <a:pathLst>
              <a:path w="4078732" h="741045">
                <a:moveTo>
                  <a:pt x="38100" y="31750"/>
                </a:moveTo>
                <a:lnTo>
                  <a:pt x="2064766" y="31750"/>
                </a:lnTo>
                <a:lnTo>
                  <a:pt x="2064766" y="702945"/>
                </a:lnTo>
                <a:lnTo>
                  <a:pt x="2058416" y="696595"/>
                </a:lnTo>
                <a:lnTo>
                  <a:pt x="4015232" y="696595"/>
                </a:lnTo>
                <a:lnTo>
                  <a:pt x="4015232" y="709295"/>
                </a:lnTo>
                <a:lnTo>
                  <a:pt x="2052066" y="709295"/>
                </a:lnTo>
                <a:lnTo>
                  <a:pt x="2052066" y="38100"/>
                </a:lnTo>
                <a:lnTo>
                  <a:pt x="2058416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2"/>
                  <a:pt x="0" y="38100"/>
                </a:cubicBezTo>
                <a:cubicBezTo>
                  <a:pt x="0" y="17018"/>
                  <a:pt x="17018" y="0"/>
                  <a:pt x="38100" y="0"/>
                </a:cubicBezTo>
                <a:cubicBezTo>
                  <a:pt x="59182" y="0"/>
                  <a:pt x="76200" y="17018"/>
                  <a:pt x="76200" y="38100"/>
                </a:cubicBezTo>
                <a:cubicBezTo>
                  <a:pt x="76200" y="59182"/>
                  <a:pt x="59182" y="76200"/>
                  <a:pt x="38100" y="76200"/>
                </a:cubicBezTo>
                <a:close/>
                <a:moveTo>
                  <a:pt x="4002532" y="664845"/>
                </a:moveTo>
                <a:lnTo>
                  <a:pt x="4078732" y="702945"/>
                </a:lnTo>
                <a:lnTo>
                  <a:pt x="4002532" y="74104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52" name="object 35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2" y="2023872"/>
            <a:ext cx="7133843" cy="469239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01826" y="603250"/>
            <a:ext cx="7133183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55" name="object 355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23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070965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3-3) System entities </a:t>
            </a:r>
            <a:r>
              <a:rPr sz="1800" spc="10" dirty="0">
                <a:latin typeface="Mangul Gothic"/>
                <a:cs typeface="Mangul Gothic"/>
              </a:rPr>
              <a:t>사용하기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7" name="object 357"/>
          <p:cNvSpPr/>
          <p:nvPr/>
        </p:nvSpPr>
        <p:spPr>
          <a:xfrm>
            <a:off x="1281684" y="3264408"/>
            <a:ext cx="923544" cy="234695"/>
          </a:xfrm>
          <a:custGeom>
            <a:avLst/>
            <a:gdLst/>
            <a:ahLst/>
            <a:cxnLst/>
            <a:rect l="l" t="t" r="r" b="b"/>
            <a:pathLst>
              <a:path w="923544" h="234695">
                <a:moveTo>
                  <a:pt x="9906" y="17780"/>
                </a:moveTo>
                <a:cubicBezTo>
                  <a:pt x="9906" y="13462"/>
                  <a:pt x="13462" y="9906"/>
                  <a:pt x="17780" y="9906"/>
                </a:cubicBezTo>
                <a:lnTo>
                  <a:pt x="905764" y="9906"/>
                </a:lnTo>
                <a:cubicBezTo>
                  <a:pt x="910082" y="9906"/>
                  <a:pt x="913638" y="13462"/>
                  <a:pt x="913638" y="17780"/>
                </a:cubicBezTo>
                <a:lnTo>
                  <a:pt x="913638" y="216916"/>
                </a:lnTo>
                <a:cubicBezTo>
                  <a:pt x="913638" y="221234"/>
                  <a:pt x="910082" y="224790"/>
                  <a:pt x="905764" y="224790"/>
                </a:cubicBezTo>
                <a:lnTo>
                  <a:pt x="17780" y="224790"/>
                </a:lnTo>
                <a:cubicBezTo>
                  <a:pt x="13462" y="224790"/>
                  <a:pt x="9906" y="221234"/>
                  <a:pt x="9906" y="21691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2962656" y="3753612"/>
            <a:ext cx="5173980" cy="1763268"/>
          </a:xfrm>
          <a:custGeom>
            <a:avLst/>
            <a:gdLst/>
            <a:ahLst/>
            <a:cxnLst/>
            <a:rect l="l" t="t" r="r" b="b"/>
            <a:pathLst>
              <a:path w="5173980" h="1763268">
                <a:moveTo>
                  <a:pt x="9906" y="73914"/>
                </a:moveTo>
                <a:cubicBezTo>
                  <a:pt x="9906" y="38608"/>
                  <a:pt x="38608" y="9906"/>
                  <a:pt x="73914" y="9906"/>
                </a:cubicBezTo>
                <a:lnTo>
                  <a:pt x="5100066" y="9906"/>
                </a:lnTo>
                <a:cubicBezTo>
                  <a:pt x="5135372" y="9906"/>
                  <a:pt x="5164074" y="38608"/>
                  <a:pt x="5164074" y="73914"/>
                </a:cubicBezTo>
                <a:lnTo>
                  <a:pt x="5164074" y="1689354"/>
                </a:lnTo>
                <a:cubicBezTo>
                  <a:pt x="5164074" y="1724660"/>
                  <a:pt x="5135372" y="1753362"/>
                  <a:pt x="5100066" y="1753362"/>
                </a:cubicBezTo>
                <a:lnTo>
                  <a:pt x="73914" y="1753362"/>
                </a:lnTo>
                <a:cubicBezTo>
                  <a:pt x="38608" y="1753362"/>
                  <a:pt x="9906" y="1724660"/>
                  <a:pt x="9906" y="168935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59" name="object 359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133183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62" name="object 362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24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7279365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Arial"/>
                <a:cs typeface="Arial"/>
              </a:rPr>
              <a:t>4-1) Dailog : </a:t>
            </a:r>
            <a:r>
              <a:rPr sz="1710" spc="10" dirty="0">
                <a:latin typeface="Mangul Gothic"/>
                <a:cs typeface="Mangul Gothic"/>
              </a:rPr>
              <a:t>질문에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대해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어떤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대답을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할지</a:t>
            </a:r>
            <a:r>
              <a:rPr sz="1710" spc="10" dirty="0">
                <a:latin typeface="Arial"/>
                <a:cs typeface="Arial"/>
              </a:rPr>
              <a:t> Watson</a:t>
            </a:r>
            <a:r>
              <a:rPr sz="1710" spc="10" dirty="0">
                <a:latin typeface="Mangul Gothic"/>
                <a:cs typeface="Mangul Gothic"/>
              </a:rPr>
              <a:t>에게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알려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줄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내용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만들기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92" y="2023872"/>
            <a:ext cx="4890515" cy="2753868"/>
          </a:xfrm>
          <a:prstGeom prst="rect">
            <a:avLst/>
          </a:prstGeom>
        </p:spPr>
      </p:pic>
      <p:sp>
        <p:nvSpPr>
          <p:cNvPr id="364" name="object 364"/>
          <p:cNvSpPr/>
          <p:nvPr/>
        </p:nvSpPr>
        <p:spPr>
          <a:xfrm>
            <a:off x="1211580" y="2004060"/>
            <a:ext cx="4930140" cy="2793492"/>
          </a:xfrm>
          <a:custGeom>
            <a:avLst/>
            <a:gdLst/>
            <a:ahLst/>
            <a:cxnLst/>
            <a:rect l="l" t="t" r="r" b="b"/>
            <a:pathLst>
              <a:path w="4930140" h="2793492">
                <a:moveTo>
                  <a:pt x="9906" y="2783586"/>
                </a:moveTo>
                <a:lnTo>
                  <a:pt x="9906" y="9906"/>
                </a:lnTo>
                <a:lnTo>
                  <a:pt x="4920234" y="9906"/>
                </a:lnTo>
                <a:lnTo>
                  <a:pt x="4920234" y="2783586"/>
                </a:lnTo>
                <a:lnTo>
                  <a:pt x="9906" y="278358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372867"/>
            <a:ext cx="5594604" cy="4099560"/>
          </a:xfrm>
          <a:prstGeom prst="rect">
            <a:avLst/>
          </a:prstGeom>
        </p:spPr>
      </p:pic>
      <p:sp>
        <p:nvSpPr>
          <p:cNvPr id="365" name="object 365"/>
          <p:cNvSpPr/>
          <p:nvPr/>
        </p:nvSpPr>
        <p:spPr>
          <a:xfrm>
            <a:off x="6304788" y="2353056"/>
            <a:ext cx="5634228" cy="4139183"/>
          </a:xfrm>
          <a:custGeom>
            <a:avLst/>
            <a:gdLst/>
            <a:ahLst/>
            <a:cxnLst/>
            <a:rect l="l" t="t" r="r" b="b"/>
            <a:pathLst>
              <a:path w="5634228" h="4139183">
                <a:moveTo>
                  <a:pt x="9906" y="4129278"/>
                </a:moveTo>
                <a:lnTo>
                  <a:pt x="9906" y="9906"/>
                </a:lnTo>
                <a:lnTo>
                  <a:pt x="5624322" y="9906"/>
                </a:lnTo>
                <a:lnTo>
                  <a:pt x="5624322" y="4129278"/>
                </a:lnTo>
                <a:lnTo>
                  <a:pt x="9906" y="412927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2973324" y="3380232"/>
            <a:ext cx="3133344" cy="691896"/>
          </a:xfrm>
          <a:custGeom>
            <a:avLst/>
            <a:gdLst/>
            <a:ahLst/>
            <a:cxnLst/>
            <a:rect l="l" t="t" r="r" b="b"/>
            <a:pathLst>
              <a:path w="3133344" h="691896">
                <a:moveTo>
                  <a:pt x="9906" y="34544"/>
                </a:moveTo>
                <a:cubicBezTo>
                  <a:pt x="9906" y="20955"/>
                  <a:pt x="20955" y="9906"/>
                  <a:pt x="34544" y="9906"/>
                </a:cubicBezTo>
                <a:lnTo>
                  <a:pt x="3098800" y="9906"/>
                </a:lnTo>
                <a:cubicBezTo>
                  <a:pt x="3112389" y="9906"/>
                  <a:pt x="3123438" y="20955"/>
                  <a:pt x="3123438" y="34544"/>
                </a:cubicBezTo>
                <a:lnTo>
                  <a:pt x="3123438" y="657352"/>
                </a:lnTo>
                <a:cubicBezTo>
                  <a:pt x="3123438" y="670941"/>
                  <a:pt x="3112389" y="681990"/>
                  <a:pt x="3098800" y="681990"/>
                </a:cubicBezTo>
                <a:lnTo>
                  <a:pt x="34544" y="681990"/>
                </a:lnTo>
                <a:cubicBezTo>
                  <a:pt x="20955" y="681990"/>
                  <a:pt x="9906" y="670941"/>
                  <a:pt x="9906" y="657352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6912863" y="5573268"/>
            <a:ext cx="4765549" cy="544068"/>
          </a:xfrm>
          <a:custGeom>
            <a:avLst/>
            <a:gdLst/>
            <a:ahLst/>
            <a:cxnLst/>
            <a:rect l="l" t="t" r="r" b="b"/>
            <a:pathLst>
              <a:path w="4765549" h="544068">
                <a:moveTo>
                  <a:pt x="9906" y="29159"/>
                </a:moveTo>
                <a:cubicBezTo>
                  <a:pt x="9906" y="18529"/>
                  <a:pt x="18543" y="9906"/>
                  <a:pt x="29211" y="9906"/>
                </a:cubicBezTo>
                <a:lnTo>
                  <a:pt x="4736339" y="9906"/>
                </a:lnTo>
                <a:cubicBezTo>
                  <a:pt x="4747007" y="9906"/>
                  <a:pt x="4755643" y="18529"/>
                  <a:pt x="4755643" y="29159"/>
                </a:cubicBezTo>
                <a:lnTo>
                  <a:pt x="4755643" y="514909"/>
                </a:lnTo>
                <a:cubicBezTo>
                  <a:pt x="4755643" y="525538"/>
                  <a:pt x="4747007" y="534162"/>
                  <a:pt x="4736339" y="534162"/>
                </a:cubicBezTo>
                <a:lnTo>
                  <a:pt x="29211" y="534162"/>
                </a:lnTo>
                <a:cubicBezTo>
                  <a:pt x="18543" y="534162"/>
                  <a:pt x="9906" y="525538"/>
                  <a:pt x="9906" y="514909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2" y="4023360"/>
            <a:ext cx="2421763" cy="185991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2859913" y="6025743"/>
            <a:ext cx="3148965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latin typeface="Mangul Gothic"/>
                <a:cs typeface="Mangul Gothic"/>
              </a:rPr>
              <a:t>환영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인사</a:t>
            </a:r>
            <a:r>
              <a:rPr sz="1650" spc="10" dirty="0">
                <a:latin typeface="Arial"/>
                <a:cs typeface="Arial"/>
              </a:rPr>
              <a:t> : Text </a:t>
            </a:r>
            <a:r>
              <a:rPr sz="1650" spc="10" dirty="0">
                <a:latin typeface="Mangul Gothic"/>
                <a:cs typeface="Mangul Gothic"/>
              </a:rPr>
              <a:t>메시지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등록하기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68" name="object 368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91" y="2048255"/>
            <a:ext cx="6438901" cy="4450080"/>
          </a:xfrm>
          <a:prstGeom prst="rect">
            <a:avLst/>
          </a:prstGeom>
        </p:spPr>
      </p:pic>
      <p:sp>
        <p:nvSpPr>
          <p:cNvPr id="371" name="object 371"/>
          <p:cNvSpPr/>
          <p:nvPr/>
        </p:nvSpPr>
        <p:spPr>
          <a:xfrm>
            <a:off x="1211580" y="2028444"/>
            <a:ext cx="6478524" cy="4489704"/>
          </a:xfrm>
          <a:custGeom>
            <a:avLst/>
            <a:gdLst/>
            <a:ahLst/>
            <a:cxnLst/>
            <a:rect l="l" t="t" r="r" b="b"/>
            <a:pathLst>
              <a:path w="6478524" h="4489704">
                <a:moveTo>
                  <a:pt x="9906" y="4479798"/>
                </a:moveTo>
                <a:lnTo>
                  <a:pt x="9906" y="9906"/>
                </a:lnTo>
                <a:lnTo>
                  <a:pt x="6468618" y="9906"/>
                </a:lnTo>
                <a:lnTo>
                  <a:pt x="6468618" y="4479798"/>
                </a:lnTo>
                <a:lnTo>
                  <a:pt x="9906" y="447979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72" name="object 372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25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411515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4-2) </a:t>
            </a:r>
            <a:r>
              <a:rPr sz="1770" spc="10" dirty="0">
                <a:solidFill>
                  <a:srgbClr val="FF0000"/>
                </a:solidFill>
                <a:latin typeface="Arial"/>
                <a:cs typeface="Arial"/>
              </a:rPr>
              <a:t>Dailog_1 </a:t>
            </a:r>
            <a:r>
              <a:rPr sz="1770" spc="10" dirty="0">
                <a:latin typeface="Arial"/>
                <a:cs typeface="Arial"/>
              </a:rPr>
              <a:t>‘</a:t>
            </a:r>
            <a:r>
              <a:rPr sz="1770" spc="10" dirty="0">
                <a:latin typeface="Mangul Gothic"/>
                <a:cs typeface="Mangul Gothic"/>
              </a:rPr>
              <a:t>운영시간</a:t>
            </a:r>
            <a:r>
              <a:rPr sz="1770" spc="10" dirty="0">
                <a:latin typeface="Arial"/>
                <a:cs typeface="Arial"/>
              </a:rPr>
              <a:t>’ </a:t>
            </a:r>
            <a:r>
              <a:rPr sz="1770" spc="10" dirty="0">
                <a:latin typeface="Mangul Gothic"/>
                <a:cs typeface="Mangul Gothic"/>
              </a:rPr>
              <a:t>생성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및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설정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진행</a:t>
            </a:r>
            <a:endParaRPr sz="1700">
              <a:latin typeface="Arial"/>
              <a:cs typeface="Arial"/>
            </a:endParaRPr>
          </a:p>
        </p:txBody>
      </p:sp>
      <p:sp>
        <p:nvSpPr>
          <p:cNvPr id="374" name="object 374"/>
          <p:cNvSpPr/>
          <p:nvPr/>
        </p:nvSpPr>
        <p:spPr>
          <a:xfrm>
            <a:off x="7165848" y="3887724"/>
            <a:ext cx="428244" cy="338328"/>
          </a:xfrm>
          <a:custGeom>
            <a:avLst/>
            <a:gdLst/>
            <a:ahLst/>
            <a:cxnLst/>
            <a:rect l="l" t="t" r="r" b="b"/>
            <a:pathLst>
              <a:path w="428244" h="338328">
                <a:moveTo>
                  <a:pt x="9906" y="21590"/>
                </a:moveTo>
                <a:cubicBezTo>
                  <a:pt x="9906" y="15113"/>
                  <a:pt x="15113" y="9906"/>
                  <a:pt x="21590" y="9906"/>
                </a:cubicBezTo>
                <a:lnTo>
                  <a:pt x="406654" y="9906"/>
                </a:lnTo>
                <a:cubicBezTo>
                  <a:pt x="413131" y="9906"/>
                  <a:pt x="418338" y="15113"/>
                  <a:pt x="418338" y="21590"/>
                </a:cubicBezTo>
                <a:lnTo>
                  <a:pt x="418338" y="316738"/>
                </a:lnTo>
                <a:cubicBezTo>
                  <a:pt x="418338" y="323215"/>
                  <a:pt x="413131" y="328422"/>
                  <a:pt x="406654" y="328422"/>
                </a:cubicBezTo>
                <a:lnTo>
                  <a:pt x="21590" y="328422"/>
                </a:lnTo>
                <a:cubicBezTo>
                  <a:pt x="15113" y="328422"/>
                  <a:pt x="9906" y="323215"/>
                  <a:pt x="9906" y="316738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6050280" y="4788408"/>
            <a:ext cx="1630680" cy="339852"/>
          </a:xfrm>
          <a:custGeom>
            <a:avLst/>
            <a:gdLst/>
            <a:ahLst/>
            <a:cxnLst/>
            <a:rect l="l" t="t" r="r" b="b"/>
            <a:pathLst>
              <a:path w="1630680" h="339852">
                <a:moveTo>
                  <a:pt x="9906" y="21717"/>
                </a:moveTo>
                <a:cubicBezTo>
                  <a:pt x="9906" y="15113"/>
                  <a:pt x="15113" y="9906"/>
                  <a:pt x="21717" y="9906"/>
                </a:cubicBezTo>
                <a:lnTo>
                  <a:pt x="1608963" y="9906"/>
                </a:lnTo>
                <a:cubicBezTo>
                  <a:pt x="1615567" y="9906"/>
                  <a:pt x="1620774" y="15113"/>
                  <a:pt x="1620774" y="21717"/>
                </a:cubicBezTo>
                <a:lnTo>
                  <a:pt x="1620774" y="318135"/>
                </a:lnTo>
                <a:cubicBezTo>
                  <a:pt x="1620774" y="324739"/>
                  <a:pt x="1615567" y="329946"/>
                  <a:pt x="1608963" y="329946"/>
                </a:cubicBezTo>
                <a:lnTo>
                  <a:pt x="21717" y="329946"/>
                </a:lnTo>
                <a:cubicBezTo>
                  <a:pt x="15113" y="329946"/>
                  <a:pt x="9906" y="324739"/>
                  <a:pt x="9906" y="318135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7719314" y="3937311"/>
            <a:ext cx="1254533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Mangul Gothic"/>
                <a:cs typeface="Mangul Gothic"/>
              </a:rPr>
              <a:t>노드</a:t>
            </a:r>
            <a:r>
              <a:rPr sz="1370" spc="10" dirty="0">
                <a:latin typeface="Malgun Gothic"/>
                <a:cs typeface="Malgun Gothic"/>
              </a:rPr>
              <a:t> </a:t>
            </a:r>
            <a:r>
              <a:rPr sz="1370" spc="10" dirty="0">
                <a:latin typeface="Mangul Gothic"/>
                <a:cs typeface="Mangul Gothic"/>
              </a:rPr>
              <a:t>옵션</a:t>
            </a:r>
            <a:r>
              <a:rPr sz="1370" spc="10" dirty="0">
                <a:latin typeface="Malgun Gothic"/>
                <a:cs typeface="Malgun Gothic"/>
              </a:rPr>
              <a:t> </a:t>
            </a:r>
            <a:r>
              <a:rPr sz="1370" spc="10" dirty="0">
                <a:latin typeface="Mangul Gothic"/>
                <a:cs typeface="Mangul Gothic"/>
              </a:rPr>
              <a:t>클릭</a:t>
            </a:r>
            <a:endParaRPr sz="1300">
              <a:latin typeface="Malgun Gothic"/>
              <a:cs typeface="Malgun Gothic"/>
            </a:endParaRPr>
          </a:p>
        </p:txBody>
      </p:sp>
      <p:pic>
        <p:nvPicPr>
          <p:cNvPr id="1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96" y="4177284"/>
            <a:ext cx="590169" cy="620903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774813" y="4833677"/>
            <a:ext cx="22546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Mangul Gothic"/>
                <a:cs typeface="Mangul Gothic"/>
              </a:rPr>
              <a:t>이</a:t>
            </a:r>
            <a:r>
              <a:rPr sz="1370" spc="10" dirty="0">
                <a:latin typeface="Malgun Gothic"/>
                <a:cs typeface="Malgun Gothic"/>
              </a:rPr>
              <a:t> </a:t>
            </a:r>
            <a:r>
              <a:rPr sz="1370" spc="10" dirty="0">
                <a:latin typeface="Mangul Gothic"/>
                <a:cs typeface="Mangul Gothic"/>
              </a:rPr>
              <a:t>노드</a:t>
            </a:r>
            <a:r>
              <a:rPr sz="1370" spc="10" dirty="0">
                <a:latin typeface="Malgun Gothic"/>
                <a:cs typeface="Malgun Gothic"/>
              </a:rPr>
              <a:t> </a:t>
            </a:r>
            <a:r>
              <a:rPr sz="1370" spc="10" dirty="0">
                <a:latin typeface="Mangul Gothic"/>
                <a:cs typeface="Mangul Gothic"/>
              </a:rPr>
              <a:t>아래에</a:t>
            </a:r>
            <a:r>
              <a:rPr sz="1370" spc="10" dirty="0">
                <a:latin typeface="Malgun Gothic"/>
                <a:cs typeface="Malgun Gothic"/>
              </a:rPr>
              <a:t> Dialog </a:t>
            </a:r>
            <a:r>
              <a:rPr sz="1370" spc="10" dirty="0">
                <a:latin typeface="Mangul Gothic"/>
                <a:cs typeface="Mangul Gothic"/>
              </a:rPr>
              <a:t>추가</a:t>
            </a:r>
            <a:endParaRPr sz="1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76" name="object 376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56" y="2023872"/>
            <a:ext cx="2868167" cy="1898904"/>
          </a:xfrm>
          <a:prstGeom prst="rect">
            <a:avLst/>
          </a:prstGeom>
        </p:spPr>
      </p:pic>
      <p:sp>
        <p:nvSpPr>
          <p:cNvPr id="379" name="object 379"/>
          <p:cNvSpPr/>
          <p:nvPr/>
        </p:nvSpPr>
        <p:spPr>
          <a:xfrm>
            <a:off x="7705343" y="2004060"/>
            <a:ext cx="2907793" cy="1938528"/>
          </a:xfrm>
          <a:custGeom>
            <a:avLst/>
            <a:gdLst/>
            <a:ahLst/>
            <a:cxnLst/>
            <a:rect l="l" t="t" r="r" b="b"/>
            <a:pathLst>
              <a:path w="2907793" h="1938528">
                <a:moveTo>
                  <a:pt x="9907" y="1928622"/>
                </a:moveTo>
                <a:lnTo>
                  <a:pt x="9907" y="9906"/>
                </a:lnTo>
                <a:lnTo>
                  <a:pt x="2897887" y="9906"/>
                </a:lnTo>
                <a:lnTo>
                  <a:pt x="2897887" y="1928622"/>
                </a:lnTo>
                <a:lnTo>
                  <a:pt x="9907" y="192862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80" name="object 38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26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411515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4-3) </a:t>
            </a:r>
            <a:r>
              <a:rPr sz="1770" spc="10" dirty="0">
                <a:solidFill>
                  <a:srgbClr val="FF0000"/>
                </a:solidFill>
                <a:latin typeface="Arial"/>
                <a:cs typeface="Arial"/>
              </a:rPr>
              <a:t>Dailog_1 </a:t>
            </a:r>
            <a:r>
              <a:rPr sz="1770" spc="10" dirty="0">
                <a:latin typeface="Arial"/>
                <a:cs typeface="Arial"/>
              </a:rPr>
              <a:t>‘</a:t>
            </a:r>
            <a:r>
              <a:rPr sz="1770" spc="10" dirty="0">
                <a:latin typeface="Mangul Gothic"/>
                <a:cs typeface="Mangul Gothic"/>
              </a:rPr>
              <a:t>운영시간</a:t>
            </a:r>
            <a:r>
              <a:rPr sz="1770" spc="10" dirty="0">
                <a:latin typeface="Arial"/>
                <a:cs typeface="Arial"/>
              </a:rPr>
              <a:t>’ </a:t>
            </a:r>
            <a:r>
              <a:rPr sz="1770" spc="10" dirty="0">
                <a:latin typeface="Mangul Gothic"/>
                <a:cs typeface="Mangul Gothic"/>
              </a:rPr>
              <a:t>생성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및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설정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진행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2026919"/>
            <a:ext cx="3713988" cy="2071116"/>
          </a:xfrm>
          <a:prstGeom prst="rect">
            <a:avLst/>
          </a:prstGeom>
        </p:spPr>
      </p:pic>
      <p:sp>
        <p:nvSpPr>
          <p:cNvPr id="382" name="object 382"/>
          <p:cNvSpPr/>
          <p:nvPr/>
        </p:nvSpPr>
        <p:spPr>
          <a:xfrm>
            <a:off x="1207008" y="2007108"/>
            <a:ext cx="3753612" cy="2110740"/>
          </a:xfrm>
          <a:custGeom>
            <a:avLst/>
            <a:gdLst/>
            <a:ahLst/>
            <a:cxnLst/>
            <a:rect l="l" t="t" r="r" b="b"/>
            <a:pathLst>
              <a:path w="3753612" h="2110740">
                <a:moveTo>
                  <a:pt x="9906" y="2100834"/>
                </a:moveTo>
                <a:lnTo>
                  <a:pt x="9906" y="9906"/>
                </a:lnTo>
                <a:lnTo>
                  <a:pt x="3743706" y="9906"/>
                </a:lnTo>
                <a:lnTo>
                  <a:pt x="3743706" y="2100834"/>
                </a:lnTo>
                <a:lnTo>
                  <a:pt x="9906" y="210083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32" y="2034540"/>
            <a:ext cx="1723644" cy="1831848"/>
          </a:xfrm>
          <a:prstGeom prst="rect">
            <a:avLst/>
          </a:prstGeom>
        </p:spPr>
      </p:pic>
      <p:sp>
        <p:nvSpPr>
          <p:cNvPr id="383" name="object 383"/>
          <p:cNvSpPr/>
          <p:nvPr/>
        </p:nvSpPr>
        <p:spPr>
          <a:xfrm>
            <a:off x="5455920" y="2014728"/>
            <a:ext cx="1763269" cy="1871472"/>
          </a:xfrm>
          <a:custGeom>
            <a:avLst/>
            <a:gdLst/>
            <a:ahLst/>
            <a:cxnLst/>
            <a:rect l="l" t="t" r="r" b="b"/>
            <a:pathLst>
              <a:path w="1763269" h="1871472">
                <a:moveTo>
                  <a:pt x="9906" y="1861566"/>
                </a:moveTo>
                <a:lnTo>
                  <a:pt x="9906" y="9906"/>
                </a:lnTo>
                <a:lnTo>
                  <a:pt x="1753362" y="9906"/>
                </a:lnTo>
                <a:lnTo>
                  <a:pt x="1753362" y="1861566"/>
                </a:lnTo>
                <a:lnTo>
                  <a:pt x="9906" y="186156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1411224" y="3503676"/>
            <a:ext cx="1630680" cy="338328"/>
          </a:xfrm>
          <a:custGeom>
            <a:avLst/>
            <a:gdLst/>
            <a:ahLst/>
            <a:cxnLst/>
            <a:rect l="l" t="t" r="r" b="b"/>
            <a:pathLst>
              <a:path w="1630680" h="338328">
                <a:moveTo>
                  <a:pt x="9906" y="21589"/>
                </a:moveTo>
                <a:cubicBezTo>
                  <a:pt x="9906" y="15113"/>
                  <a:pt x="15113" y="9906"/>
                  <a:pt x="21590" y="9906"/>
                </a:cubicBezTo>
                <a:lnTo>
                  <a:pt x="1609090" y="9906"/>
                </a:lnTo>
                <a:cubicBezTo>
                  <a:pt x="1615567" y="9906"/>
                  <a:pt x="1620774" y="15113"/>
                  <a:pt x="1620774" y="21589"/>
                </a:cubicBezTo>
                <a:lnTo>
                  <a:pt x="1620774" y="316738"/>
                </a:lnTo>
                <a:cubicBezTo>
                  <a:pt x="1620774" y="323215"/>
                  <a:pt x="1615567" y="328422"/>
                  <a:pt x="1609090" y="328422"/>
                </a:cubicBezTo>
                <a:lnTo>
                  <a:pt x="21590" y="328422"/>
                </a:lnTo>
                <a:cubicBezTo>
                  <a:pt x="15113" y="328422"/>
                  <a:pt x="9906" y="323215"/>
                  <a:pt x="9906" y="316738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489448" y="2776728"/>
            <a:ext cx="1720596" cy="338327"/>
          </a:xfrm>
          <a:custGeom>
            <a:avLst/>
            <a:gdLst/>
            <a:ahLst/>
            <a:cxnLst/>
            <a:rect l="l" t="t" r="r" b="b"/>
            <a:pathLst>
              <a:path w="1720596" h="338327">
                <a:moveTo>
                  <a:pt x="9906" y="21590"/>
                </a:moveTo>
                <a:cubicBezTo>
                  <a:pt x="9906" y="15112"/>
                  <a:pt x="15113" y="9906"/>
                  <a:pt x="21590" y="9906"/>
                </a:cubicBezTo>
                <a:lnTo>
                  <a:pt x="1699006" y="9906"/>
                </a:lnTo>
                <a:cubicBezTo>
                  <a:pt x="1705483" y="9906"/>
                  <a:pt x="1710690" y="15112"/>
                  <a:pt x="1710690" y="21590"/>
                </a:cubicBezTo>
                <a:lnTo>
                  <a:pt x="1710690" y="316737"/>
                </a:lnTo>
                <a:cubicBezTo>
                  <a:pt x="1710690" y="323215"/>
                  <a:pt x="1705483" y="328422"/>
                  <a:pt x="1699006" y="328422"/>
                </a:cubicBezTo>
                <a:lnTo>
                  <a:pt x="21590" y="328422"/>
                </a:lnTo>
                <a:cubicBezTo>
                  <a:pt x="15113" y="328422"/>
                  <a:pt x="9906" y="323215"/>
                  <a:pt x="9906" y="316737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720584" y="3467100"/>
            <a:ext cx="2884932" cy="394716"/>
          </a:xfrm>
          <a:custGeom>
            <a:avLst/>
            <a:gdLst/>
            <a:ahLst/>
            <a:cxnLst/>
            <a:rect l="l" t="t" r="r" b="b"/>
            <a:pathLst>
              <a:path w="2884932" h="394716">
                <a:moveTo>
                  <a:pt x="9906" y="23621"/>
                </a:moveTo>
                <a:cubicBezTo>
                  <a:pt x="9906" y="16128"/>
                  <a:pt x="16129" y="9906"/>
                  <a:pt x="23622" y="9906"/>
                </a:cubicBezTo>
                <a:lnTo>
                  <a:pt x="2861310" y="9906"/>
                </a:lnTo>
                <a:cubicBezTo>
                  <a:pt x="2868803" y="9906"/>
                  <a:pt x="2875026" y="16128"/>
                  <a:pt x="2875026" y="23621"/>
                </a:cubicBezTo>
                <a:lnTo>
                  <a:pt x="2875026" y="371094"/>
                </a:lnTo>
                <a:cubicBezTo>
                  <a:pt x="2875026" y="378587"/>
                  <a:pt x="2868803" y="384810"/>
                  <a:pt x="2861310" y="384810"/>
                </a:cubicBezTo>
                <a:lnTo>
                  <a:pt x="23622" y="384810"/>
                </a:lnTo>
                <a:cubicBezTo>
                  <a:pt x="16129" y="384810"/>
                  <a:pt x="9906" y="378587"/>
                  <a:pt x="9906" y="37109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5033772" y="2871215"/>
            <a:ext cx="345948" cy="370332"/>
          </a:xfrm>
          <a:custGeom>
            <a:avLst/>
            <a:gdLst/>
            <a:ahLst/>
            <a:cxnLst/>
            <a:rect l="l" t="t" r="r" b="b"/>
            <a:pathLst>
              <a:path w="345948" h="370332">
                <a:moveTo>
                  <a:pt x="0" y="92584"/>
                </a:moveTo>
                <a:lnTo>
                  <a:pt x="172974" y="92584"/>
                </a:lnTo>
                <a:lnTo>
                  <a:pt x="172974" y="0"/>
                </a:lnTo>
                <a:lnTo>
                  <a:pt x="345948" y="185167"/>
                </a:lnTo>
                <a:lnTo>
                  <a:pt x="172974" y="370333"/>
                </a:lnTo>
                <a:lnTo>
                  <a:pt x="172974" y="277750"/>
                </a:lnTo>
                <a:lnTo>
                  <a:pt x="0" y="27775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2833878" y="4347210"/>
            <a:ext cx="2241804" cy="1207008"/>
          </a:xfrm>
          <a:custGeom>
            <a:avLst/>
            <a:gdLst/>
            <a:ahLst/>
            <a:cxnLst/>
            <a:rect l="l" t="t" r="r" b="b"/>
            <a:pathLst>
              <a:path w="2241804" h="1207008">
                <a:moveTo>
                  <a:pt x="0" y="1207008"/>
                </a:moveTo>
                <a:lnTo>
                  <a:pt x="0" y="0"/>
                </a:lnTo>
                <a:lnTo>
                  <a:pt x="2241804" y="0"/>
                </a:lnTo>
                <a:lnTo>
                  <a:pt x="2241804" y="1207008"/>
                </a:lnTo>
                <a:lnTo>
                  <a:pt x="0" y="1207008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2823972" y="4337304"/>
            <a:ext cx="2261616" cy="1226820"/>
          </a:xfrm>
          <a:custGeom>
            <a:avLst/>
            <a:gdLst/>
            <a:ahLst/>
            <a:cxnLst/>
            <a:rect l="l" t="t" r="r" b="b"/>
            <a:pathLst>
              <a:path w="2261616" h="1226820">
                <a:moveTo>
                  <a:pt x="9906" y="1216914"/>
                </a:moveTo>
                <a:lnTo>
                  <a:pt x="9906" y="9906"/>
                </a:lnTo>
                <a:lnTo>
                  <a:pt x="2251710" y="9906"/>
                </a:lnTo>
                <a:lnTo>
                  <a:pt x="2251710" y="1216914"/>
                </a:lnTo>
                <a:lnTo>
                  <a:pt x="9906" y="1216914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2150364" y="3786632"/>
            <a:ext cx="620014" cy="1134110"/>
          </a:xfrm>
          <a:custGeom>
            <a:avLst/>
            <a:gdLst/>
            <a:ahLst/>
            <a:cxnLst/>
            <a:rect l="l" t="t" r="r" b="b"/>
            <a:pathLst>
              <a:path w="620014" h="1134110">
                <a:moveTo>
                  <a:pt x="610108" y="1124204"/>
                </a:moveTo>
                <a:lnTo>
                  <a:pt x="470916" y="1111377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2924556" y="4479462"/>
            <a:ext cx="1530679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챗봇이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인식할</a:t>
            </a:r>
            <a:r>
              <a:rPr sz="970" spc="10" dirty="0">
                <a:latin typeface="Malgun Gothic"/>
                <a:cs typeface="Malgun Gothic"/>
              </a:rPr>
              <a:t> Intent </a:t>
            </a:r>
            <a:r>
              <a:rPr sz="970" spc="10" dirty="0">
                <a:latin typeface="Mangul Gothic"/>
                <a:cs typeface="Mangul Gothic"/>
              </a:rPr>
              <a:t>지정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924556" y="4738541"/>
            <a:ext cx="1192351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lgun Gothic"/>
                <a:cs typeface="Malgun Gothic"/>
              </a:rPr>
              <a:t>① </a:t>
            </a:r>
            <a:r>
              <a:rPr sz="1000" spc="10" dirty="0">
                <a:latin typeface="Mangul Gothic"/>
                <a:cs typeface="Mangul Gothic"/>
              </a:rPr>
              <a:t>이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부분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클릭하고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924556" y="4997622"/>
            <a:ext cx="1065859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lgun Gothic"/>
                <a:cs typeface="Malgun Gothic"/>
              </a:rPr>
              <a:t>② </a:t>
            </a:r>
            <a:r>
              <a:rPr sz="1000" spc="10" dirty="0">
                <a:latin typeface="Mangul Gothic"/>
                <a:cs typeface="Mangul Gothic"/>
              </a:rPr>
              <a:t>필터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선택한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후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924556" y="5257083"/>
            <a:ext cx="1404187" cy="1264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③ </a:t>
            </a:r>
            <a:r>
              <a:rPr sz="970" spc="10" dirty="0">
                <a:latin typeface="Mangul Gothic"/>
                <a:cs typeface="Mangul Gothic"/>
              </a:rPr>
              <a:t>해당</a:t>
            </a:r>
            <a:r>
              <a:rPr sz="970" spc="10" dirty="0">
                <a:latin typeface="Malgun Gothic"/>
                <a:cs typeface="Malgun Gothic"/>
              </a:rPr>
              <a:t> Intent</a:t>
            </a:r>
            <a:r>
              <a:rPr sz="970" spc="10" dirty="0">
                <a:latin typeface="Mangul Gothic"/>
                <a:cs typeface="Mangul Gothic"/>
              </a:rPr>
              <a:t>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선택함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391" name="object 391"/>
          <p:cNvSpPr/>
          <p:nvPr/>
        </p:nvSpPr>
        <p:spPr>
          <a:xfrm>
            <a:off x="4642104" y="2011680"/>
            <a:ext cx="300227" cy="377952"/>
          </a:xfrm>
          <a:custGeom>
            <a:avLst/>
            <a:gdLst/>
            <a:ahLst/>
            <a:cxnLst/>
            <a:rect l="l" t="t" r="r" b="b"/>
            <a:pathLst>
              <a:path w="300227" h="377952">
                <a:moveTo>
                  <a:pt x="0" y="377952"/>
                </a:moveTo>
                <a:lnTo>
                  <a:pt x="0" y="0"/>
                </a:lnTo>
                <a:lnTo>
                  <a:pt x="300227" y="0"/>
                </a:lnTo>
                <a:lnTo>
                  <a:pt x="300227" y="377952"/>
                </a:lnTo>
                <a:lnTo>
                  <a:pt x="0" y="3779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4731766" y="2110664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2" name="object 392"/>
          <p:cNvSpPr/>
          <p:nvPr/>
        </p:nvSpPr>
        <p:spPr>
          <a:xfrm>
            <a:off x="6900672" y="2034540"/>
            <a:ext cx="300228" cy="377952"/>
          </a:xfrm>
          <a:custGeom>
            <a:avLst/>
            <a:gdLst/>
            <a:ahLst/>
            <a:cxnLst/>
            <a:rect l="l" t="t" r="r" b="b"/>
            <a:pathLst>
              <a:path w="300228" h="377952">
                <a:moveTo>
                  <a:pt x="0" y="377952"/>
                </a:moveTo>
                <a:lnTo>
                  <a:pt x="0" y="0"/>
                </a:lnTo>
                <a:lnTo>
                  <a:pt x="300228" y="0"/>
                </a:lnTo>
                <a:lnTo>
                  <a:pt x="300228" y="377952"/>
                </a:lnTo>
                <a:lnTo>
                  <a:pt x="0" y="3779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6991223" y="2133270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3" name="object 393"/>
          <p:cNvSpPr/>
          <p:nvPr/>
        </p:nvSpPr>
        <p:spPr>
          <a:xfrm>
            <a:off x="10319004" y="2023872"/>
            <a:ext cx="301752" cy="377952"/>
          </a:xfrm>
          <a:custGeom>
            <a:avLst/>
            <a:gdLst/>
            <a:ahLst/>
            <a:cxnLst/>
            <a:rect l="l" t="t" r="r" b="b"/>
            <a:pathLst>
              <a:path w="301752" h="377952">
                <a:moveTo>
                  <a:pt x="0" y="377952"/>
                </a:moveTo>
                <a:lnTo>
                  <a:pt x="0" y="0"/>
                </a:lnTo>
                <a:lnTo>
                  <a:pt x="301752" y="0"/>
                </a:lnTo>
                <a:lnTo>
                  <a:pt x="301752" y="377952"/>
                </a:lnTo>
                <a:lnTo>
                  <a:pt x="0" y="3779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10410190" y="2122602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4" name="object 394"/>
          <p:cNvSpPr/>
          <p:nvPr/>
        </p:nvSpPr>
        <p:spPr>
          <a:xfrm>
            <a:off x="2993136" y="2907792"/>
            <a:ext cx="2505202" cy="803275"/>
          </a:xfrm>
          <a:custGeom>
            <a:avLst/>
            <a:gdLst/>
            <a:ahLst/>
            <a:cxnLst/>
            <a:rect l="l" t="t" r="r" b="b"/>
            <a:pathLst>
              <a:path w="2505202" h="803275">
                <a:moveTo>
                  <a:pt x="38100" y="771525"/>
                </a:moveTo>
                <a:lnTo>
                  <a:pt x="1278001" y="771525"/>
                </a:lnTo>
                <a:lnTo>
                  <a:pt x="1278001" y="38100"/>
                </a:lnTo>
                <a:lnTo>
                  <a:pt x="1271651" y="44450"/>
                </a:lnTo>
                <a:lnTo>
                  <a:pt x="2441702" y="44450"/>
                </a:lnTo>
                <a:lnTo>
                  <a:pt x="2441702" y="31750"/>
                </a:lnTo>
                <a:lnTo>
                  <a:pt x="1265301" y="31750"/>
                </a:lnTo>
                <a:lnTo>
                  <a:pt x="1265301" y="765175"/>
                </a:lnTo>
                <a:lnTo>
                  <a:pt x="1271651" y="758825"/>
                </a:lnTo>
                <a:lnTo>
                  <a:pt x="38100" y="758825"/>
                </a:lnTo>
                <a:close/>
                <a:moveTo>
                  <a:pt x="38100" y="727075"/>
                </a:moveTo>
                <a:cubicBezTo>
                  <a:pt x="17018" y="727075"/>
                  <a:pt x="0" y="744093"/>
                  <a:pt x="0" y="765175"/>
                </a:cubicBezTo>
                <a:cubicBezTo>
                  <a:pt x="0" y="786257"/>
                  <a:pt x="17018" y="803275"/>
                  <a:pt x="38100" y="803275"/>
                </a:cubicBezTo>
                <a:cubicBezTo>
                  <a:pt x="59182" y="803275"/>
                  <a:pt x="76200" y="786257"/>
                  <a:pt x="76200" y="765175"/>
                </a:cubicBezTo>
                <a:cubicBezTo>
                  <a:pt x="76200" y="744093"/>
                  <a:pt x="59182" y="727075"/>
                  <a:pt x="38100" y="727075"/>
                </a:cubicBezTo>
                <a:close/>
                <a:moveTo>
                  <a:pt x="2429002" y="76200"/>
                </a:moveTo>
                <a:lnTo>
                  <a:pt x="2505202" y="38100"/>
                </a:lnTo>
                <a:lnTo>
                  <a:pt x="242900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303007" y="2871215"/>
            <a:ext cx="345949" cy="370332"/>
          </a:xfrm>
          <a:custGeom>
            <a:avLst/>
            <a:gdLst/>
            <a:ahLst/>
            <a:cxnLst/>
            <a:rect l="l" t="t" r="r" b="b"/>
            <a:pathLst>
              <a:path w="345949" h="370332">
                <a:moveTo>
                  <a:pt x="0" y="92584"/>
                </a:moveTo>
                <a:lnTo>
                  <a:pt x="172974" y="92584"/>
                </a:lnTo>
                <a:lnTo>
                  <a:pt x="172974" y="0"/>
                </a:lnTo>
                <a:lnTo>
                  <a:pt x="345949" y="185167"/>
                </a:lnTo>
                <a:lnTo>
                  <a:pt x="172974" y="370333"/>
                </a:lnTo>
                <a:lnTo>
                  <a:pt x="172974" y="277750"/>
                </a:lnTo>
                <a:lnTo>
                  <a:pt x="0" y="27775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96" name="object 396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52" y="2061971"/>
            <a:ext cx="4091940" cy="4680203"/>
          </a:xfrm>
          <a:prstGeom prst="rect">
            <a:avLst/>
          </a:prstGeom>
        </p:spPr>
      </p:pic>
      <p:sp>
        <p:nvSpPr>
          <p:cNvPr id="399" name="object 399"/>
          <p:cNvSpPr/>
          <p:nvPr/>
        </p:nvSpPr>
        <p:spPr>
          <a:xfrm>
            <a:off x="1196340" y="2042159"/>
            <a:ext cx="4131564" cy="4719827"/>
          </a:xfrm>
          <a:custGeom>
            <a:avLst/>
            <a:gdLst/>
            <a:ahLst/>
            <a:cxnLst/>
            <a:rect l="l" t="t" r="r" b="b"/>
            <a:pathLst>
              <a:path w="4131564" h="4719827">
                <a:moveTo>
                  <a:pt x="9906" y="4709921"/>
                </a:moveTo>
                <a:lnTo>
                  <a:pt x="9906" y="9906"/>
                </a:lnTo>
                <a:lnTo>
                  <a:pt x="4121658" y="9906"/>
                </a:lnTo>
                <a:lnTo>
                  <a:pt x="4121658" y="4709921"/>
                </a:lnTo>
                <a:lnTo>
                  <a:pt x="9906" y="470992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400" name="object 40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27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411515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4-4) </a:t>
            </a:r>
            <a:r>
              <a:rPr sz="1770" spc="10" dirty="0">
                <a:solidFill>
                  <a:srgbClr val="FF0000"/>
                </a:solidFill>
                <a:latin typeface="Arial"/>
                <a:cs typeface="Arial"/>
              </a:rPr>
              <a:t>Dailog_1 </a:t>
            </a:r>
            <a:r>
              <a:rPr sz="1770" spc="10" dirty="0">
                <a:latin typeface="Arial"/>
                <a:cs typeface="Arial"/>
              </a:rPr>
              <a:t>‘</a:t>
            </a:r>
            <a:r>
              <a:rPr sz="1770" spc="10" dirty="0">
                <a:latin typeface="Mangul Gothic"/>
                <a:cs typeface="Mangul Gothic"/>
              </a:rPr>
              <a:t>운영시간</a:t>
            </a:r>
            <a:r>
              <a:rPr sz="1770" spc="10" dirty="0">
                <a:latin typeface="Arial"/>
                <a:cs typeface="Arial"/>
              </a:rPr>
              <a:t>’ </a:t>
            </a:r>
            <a:r>
              <a:rPr sz="1770" spc="10" dirty="0">
                <a:latin typeface="Mangul Gothic"/>
                <a:cs typeface="Mangul Gothic"/>
              </a:rPr>
              <a:t>생성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및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설정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진행</a:t>
            </a:r>
            <a:endParaRPr sz="1700">
              <a:latin typeface="Arial"/>
              <a:cs typeface="Arial"/>
            </a:endParaRPr>
          </a:p>
        </p:txBody>
      </p:sp>
      <p:sp>
        <p:nvSpPr>
          <p:cNvPr id="402" name="object 402"/>
          <p:cNvSpPr/>
          <p:nvPr/>
        </p:nvSpPr>
        <p:spPr>
          <a:xfrm>
            <a:off x="1578864" y="4040124"/>
            <a:ext cx="3739896" cy="390144"/>
          </a:xfrm>
          <a:custGeom>
            <a:avLst/>
            <a:gdLst/>
            <a:ahLst/>
            <a:cxnLst/>
            <a:rect l="l" t="t" r="r" b="b"/>
            <a:pathLst>
              <a:path w="3739896" h="390144">
                <a:moveTo>
                  <a:pt x="9906" y="23495"/>
                </a:moveTo>
                <a:cubicBezTo>
                  <a:pt x="9906" y="16002"/>
                  <a:pt x="16002" y="9906"/>
                  <a:pt x="23495" y="9906"/>
                </a:cubicBezTo>
                <a:lnTo>
                  <a:pt x="3716401" y="9906"/>
                </a:lnTo>
                <a:cubicBezTo>
                  <a:pt x="3723894" y="9906"/>
                  <a:pt x="3729990" y="16002"/>
                  <a:pt x="3729990" y="23495"/>
                </a:cubicBezTo>
                <a:lnTo>
                  <a:pt x="3729990" y="366649"/>
                </a:lnTo>
                <a:cubicBezTo>
                  <a:pt x="3729990" y="374142"/>
                  <a:pt x="3723894" y="380238"/>
                  <a:pt x="3716401" y="380238"/>
                </a:cubicBezTo>
                <a:lnTo>
                  <a:pt x="23495" y="380238"/>
                </a:lnTo>
                <a:cubicBezTo>
                  <a:pt x="16002" y="380238"/>
                  <a:pt x="9906" y="374142"/>
                  <a:pt x="9906" y="366649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1226820" y="2659380"/>
            <a:ext cx="864108" cy="324612"/>
          </a:xfrm>
          <a:custGeom>
            <a:avLst/>
            <a:gdLst/>
            <a:ahLst/>
            <a:cxnLst/>
            <a:rect l="l" t="t" r="r" b="b"/>
            <a:pathLst>
              <a:path w="864108" h="324612">
                <a:moveTo>
                  <a:pt x="9906" y="21082"/>
                </a:moveTo>
                <a:cubicBezTo>
                  <a:pt x="9906" y="14859"/>
                  <a:pt x="14922" y="9906"/>
                  <a:pt x="21107" y="9906"/>
                </a:cubicBezTo>
                <a:lnTo>
                  <a:pt x="843026" y="9906"/>
                </a:lnTo>
                <a:cubicBezTo>
                  <a:pt x="849249" y="9906"/>
                  <a:pt x="854202" y="14859"/>
                  <a:pt x="854202" y="21082"/>
                </a:cubicBezTo>
                <a:lnTo>
                  <a:pt x="854202" y="303529"/>
                </a:lnTo>
                <a:cubicBezTo>
                  <a:pt x="854202" y="309753"/>
                  <a:pt x="849249" y="314706"/>
                  <a:pt x="843026" y="314706"/>
                </a:cubicBezTo>
                <a:lnTo>
                  <a:pt x="21107" y="314706"/>
                </a:lnTo>
                <a:cubicBezTo>
                  <a:pt x="14922" y="314706"/>
                  <a:pt x="9906" y="309753"/>
                  <a:pt x="9906" y="303529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1226820" y="2048256"/>
            <a:ext cx="3302508" cy="329184"/>
          </a:xfrm>
          <a:custGeom>
            <a:avLst/>
            <a:gdLst/>
            <a:ahLst/>
            <a:cxnLst/>
            <a:rect l="l" t="t" r="r" b="b"/>
            <a:pathLst>
              <a:path w="3302508" h="329184">
                <a:moveTo>
                  <a:pt x="9906" y="21209"/>
                </a:moveTo>
                <a:cubicBezTo>
                  <a:pt x="9906" y="14986"/>
                  <a:pt x="14998" y="9906"/>
                  <a:pt x="21272" y="9906"/>
                </a:cubicBezTo>
                <a:lnTo>
                  <a:pt x="3281299" y="9906"/>
                </a:lnTo>
                <a:cubicBezTo>
                  <a:pt x="3287522" y="9906"/>
                  <a:pt x="3292602" y="14986"/>
                  <a:pt x="3292602" y="21209"/>
                </a:cubicBezTo>
                <a:lnTo>
                  <a:pt x="3292602" y="307975"/>
                </a:lnTo>
                <a:cubicBezTo>
                  <a:pt x="3292602" y="314198"/>
                  <a:pt x="3287522" y="319278"/>
                  <a:pt x="3281299" y="319278"/>
                </a:cubicBezTo>
                <a:lnTo>
                  <a:pt x="21272" y="319278"/>
                </a:lnTo>
                <a:cubicBezTo>
                  <a:pt x="14998" y="319278"/>
                  <a:pt x="9906" y="314198"/>
                  <a:pt x="9906" y="30797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807458" y="2327910"/>
            <a:ext cx="1877568" cy="361188"/>
          </a:xfrm>
          <a:custGeom>
            <a:avLst/>
            <a:gdLst/>
            <a:ahLst/>
            <a:cxnLst/>
            <a:rect l="l" t="t" r="r" b="b"/>
            <a:pathLst>
              <a:path w="1877568" h="361188">
                <a:moveTo>
                  <a:pt x="0" y="361188"/>
                </a:moveTo>
                <a:lnTo>
                  <a:pt x="0" y="0"/>
                </a:lnTo>
                <a:lnTo>
                  <a:pt x="1877568" y="0"/>
                </a:lnTo>
                <a:lnTo>
                  <a:pt x="1877568" y="361188"/>
                </a:lnTo>
                <a:lnTo>
                  <a:pt x="0" y="361188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797552" y="2318004"/>
            <a:ext cx="1897380" cy="380999"/>
          </a:xfrm>
          <a:custGeom>
            <a:avLst/>
            <a:gdLst/>
            <a:ahLst/>
            <a:cxnLst/>
            <a:rect l="l" t="t" r="r" b="b"/>
            <a:pathLst>
              <a:path w="1897380" h="380999">
                <a:moveTo>
                  <a:pt x="9906" y="371094"/>
                </a:moveTo>
                <a:lnTo>
                  <a:pt x="9906" y="9906"/>
                </a:lnTo>
                <a:lnTo>
                  <a:pt x="1887474" y="9906"/>
                </a:lnTo>
                <a:lnTo>
                  <a:pt x="1887474" y="371094"/>
                </a:lnTo>
                <a:lnTo>
                  <a:pt x="9906" y="371094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306443" y="2379472"/>
            <a:ext cx="449453" cy="127000"/>
          </a:xfrm>
          <a:custGeom>
            <a:avLst/>
            <a:gdLst/>
            <a:ahLst/>
            <a:cxnLst/>
            <a:rect l="l" t="t" r="r" b="b"/>
            <a:pathLst>
              <a:path w="449453" h="127000">
                <a:moveTo>
                  <a:pt x="439547" y="117094"/>
                </a:moveTo>
                <a:lnTo>
                  <a:pt x="322961" y="113284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4899025" y="2425109"/>
            <a:ext cx="1192097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노드의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이름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입력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408" name="object 408"/>
          <p:cNvSpPr/>
          <p:nvPr/>
        </p:nvSpPr>
        <p:spPr>
          <a:xfrm>
            <a:off x="4121658" y="2996945"/>
            <a:ext cx="2543556" cy="557784"/>
          </a:xfrm>
          <a:custGeom>
            <a:avLst/>
            <a:gdLst/>
            <a:ahLst/>
            <a:cxnLst/>
            <a:rect l="l" t="t" r="r" b="b"/>
            <a:pathLst>
              <a:path w="2543556" h="557784">
                <a:moveTo>
                  <a:pt x="0" y="557785"/>
                </a:moveTo>
                <a:lnTo>
                  <a:pt x="0" y="0"/>
                </a:lnTo>
                <a:lnTo>
                  <a:pt x="2543556" y="0"/>
                </a:lnTo>
                <a:lnTo>
                  <a:pt x="2543556" y="557785"/>
                </a:lnTo>
                <a:lnTo>
                  <a:pt x="0" y="557785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111752" y="2987039"/>
            <a:ext cx="2563368" cy="577596"/>
          </a:xfrm>
          <a:custGeom>
            <a:avLst/>
            <a:gdLst/>
            <a:ahLst/>
            <a:cxnLst/>
            <a:rect l="l" t="t" r="r" b="b"/>
            <a:pathLst>
              <a:path w="2563368" h="577596">
                <a:moveTo>
                  <a:pt x="9906" y="567691"/>
                </a:moveTo>
                <a:lnTo>
                  <a:pt x="9906" y="9906"/>
                </a:lnTo>
                <a:lnTo>
                  <a:pt x="2553462" y="9906"/>
                </a:lnTo>
                <a:lnTo>
                  <a:pt x="2553462" y="567691"/>
                </a:lnTo>
                <a:lnTo>
                  <a:pt x="9906" y="567691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2065528" y="2840101"/>
            <a:ext cx="1982724" cy="427227"/>
          </a:xfrm>
          <a:custGeom>
            <a:avLst/>
            <a:gdLst/>
            <a:ahLst/>
            <a:cxnLst/>
            <a:rect l="l" t="t" r="r" b="b"/>
            <a:pathLst>
              <a:path w="1982724" h="427227">
                <a:moveTo>
                  <a:pt x="1972818" y="417322"/>
                </a:moveTo>
                <a:lnTo>
                  <a:pt x="1814956" y="411352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4213225" y="3100545"/>
            <a:ext cx="2336804" cy="126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Mangul Gothic"/>
                <a:cs typeface="Mangul Gothic"/>
              </a:rPr>
              <a:t>사용자가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해당</a:t>
            </a:r>
            <a:r>
              <a:rPr sz="909" spc="10" dirty="0">
                <a:latin typeface="Malgun Gothic"/>
                <a:cs typeface="Malgun Gothic"/>
              </a:rPr>
              <a:t> Intent</a:t>
            </a:r>
            <a:r>
              <a:rPr sz="909" spc="10" dirty="0">
                <a:latin typeface="Mangul Gothic"/>
                <a:cs typeface="Mangul Gothic"/>
              </a:rPr>
              <a:t>에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부합하는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질문을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213225" y="3284010"/>
            <a:ext cx="1871801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때만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챗봇이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동작하도록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정의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4141470" y="4679442"/>
            <a:ext cx="2543556" cy="557784"/>
          </a:xfrm>
          <a:custGeom>
            <a:avLst/>
            <a:gdLst/>
            <a:ahLst/>
            <a:cxnLst/>
            <a:rect l="l" t="t" r="r" b="b"/>
            <a:pathLst>
              <a:path w="2543556" h="557784">
                <a:moveTo>
                  <a:pt x="0" y="557784"/>
                </a:moveTo>
                <a:lnTo>
                  <a:pt x="0" y="0"/>
                </a:lnTo>
                <a:lnTo>
                  <a:pt x="2543556" y="0"/>
                </a:lnTo>
                <a:lnTo>
                  <a:pt x="2543556" y="557784"/>
                </a:lnTo>
                <a:lnTo>
                  <a:pt x="0" y="557784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4131564" y="4669536"/>
            <a:ext cx="2563368" cy="577596"/>
          </a:xfrm>
          <a:custGeom>
            <a:avLst/>
            <a:gdLst/>
            <a:ahLst/>
            <a:cxnLst/>
            <a:rect l="l" t="t" r="r" b="b"/>
            <a:pathLst>
              <a:path w="2563368" h="577596">
                <a:moveTo>
                  <a:pt x="9906" y="567690"/>
                </a:moveTo>
                <a:lnTo>
                  <a:pt x="9906" y="9906"/>
                </a:lnTo>
                <a:lnTo>
                  <a:pt x="2553462" y="9906"/>
                </a:lnTo>
                <a:lnTo>
                  <a:pt x="2553462" y="567690"/>
                </a:lnTo>
                <a:lnTo>
                  <a:pt x="9906" y="567690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3309747" y="4418330"/>
            <a:ext cx="758316" cy="531495"/>
          </a:xfrm>
          <a:custGeom>
            <a:avLst/>
            <a:gdLst/>
            <a:ahLst/>
            <a:cxnLst/>
            <a:rect l="l" t="t" r="r" b="b"/>
            <a:pathLst>
              <a:path w="758316" h="531495">
                <a:moveTo>
                  <a:pt x="748411" y="521589"/>
                </a:moveTo>
                <a:lnTo>
                  <a:pt x="590549" y="515620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4233037" y="4784007"/>
            <a:ext cx="2253182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운영시간에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대한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질문에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챗봇이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대답할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233037" y="4966887"/>
            <a:ext cx="596213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답변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정의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414" name="object 414"/>
          <p:cNvSpPr/>
          <p:nvPr/>
        </p:nvSpPr>
        <p:spPr>
          <a:xfrm>
            <a:off x="1207008" y="6425184"/>
            <a:ext cx="1242060" cy="324612"/>
          </a:xfrm>
          <a:custGeom>
            <a:avLst/>
            <a:gdLst/>
            <a:ahLst/>
            <a:cxnLst/>
            <a:rect l="l" t="t" r="r" b="b"/>
            <a:pathLst>
              <a:path w="1242060" h="324612">
                <a:moveTo>
                  <a:pt x="9906" y="21107"/>
                </a:moveTo>
                <a:cubicBezTo>
                  <a:pt x="9906" y="14922"/>
                  <a:pt x="14922" y="9906"/>
                  <a:pt x="21107" y="9906"/>
                </a:cubicBezTo>
                <a:lnTo>
                  <a:pt x="1220978" y="9906"/>
                </a:lnTo>
                <a:cubicBezTo>
                  <a:pt x="1227201" y="9906"/>
                  <a:pt x="1232154" y="14922"/>
                  <a:pt x="1232154" y="21107"/>
                </a:cubicBezTo>
                <a:lnTo>
                  <a:pt x="1232154" y="303504"/>
                </a:lnTo>
                <a:cubicBezTo>
                  <a:pt x="1232154" y="309693"/>
                  <a:pt x="1227201" y="314706"/>
                  <a:pt x="1220978" y="314706"/>
                </a:cubicBezTo>
                <a:lnTo>
                  <a:pt x="21107" y="314706"/>
                </a:lnTo>
                <a:cubicBezTo>
                  <a:pt x="14922" y="314706"/>
                  <a:pt x="9906" y="309693"/>
                  <a:pt x="9906" y="30350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103370" y="6081522"/>
            <a:ext cx="2543556" cy="557784"/>
          </a:xfrm>
          <a:custGeom>
            <a:avLst/>
            <a:gdLst/>
            <a:ahLst/>
            <a:cxnLst/>
            <a:rect l="l" t="t" r="r" b="b"/>
            <a:pathLst>
              <a:path w="2543556" h="557784">
                <a:moveTo>
                  <a:pt x="0" y="557784"/>
                </a:moveTo>
                <a:lnTo>
                  <a:pt x="0" y="0"/>
                </a:lnTo>
                <a:lnTo>
                  <a:pt x="2543556" y="0"/>
                </a:lnTo>
                <a:lnTo>
                  <a:pt x="2543556" y="557784"/>
                </a:lnTo>
                <a:lnTo>
                  <a:pt x="0" y="557784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093464" y="6071616"/>
            <a:ext cx="2563368" cy="577596"/>
          </a:xfrm>
          <a:custGeom>
            <a:avLst/>
            <a:gdLst/>
            <a:ahLst/>
            <a:cxnLst/>
            <a:rect l="l" t="t" r="r" b="b"/>
            <a:pathLst>
              <a:path w="2563368" h="577596">
                <a:moveTo>
                  <a:pt x="9906" y="567690"/>
                </a:moveTo>
                <a:lnTo>
                  <a:pt x="9906" y="9906"/>
                </a:lnTo>
                <a:lnTo>
                  <a:pt x="2553462" y="9906"/>
                </a:lnTo>
                <a:lnTo>
                  <a:pt x="2553462" y="567690"/>
                </a:lnTo>
                <a:lnTo>
                  <a:pt x="9906" y="567690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2471420" y="6326175"/>
            <a:ext cx="1558544" cy="263829"/>
          </a:xfrm>
          <a:custGeom>
            <a:avLst/>
            <a:gdLst/>
            <a:ahLst/>
            <a:cxnLst/>
            <a:rect l="l" t="t" r="r" b="b"/>
            <a:pathLst>
              <a:path w="1558544" h="263829">
                <a:moveTo>
                  <a:pt x="1548638" y="15786"/>
                </a:moveTo>
                <a:lnTo>
                  <a:pt x="1390776" y="9906"/>
                </a:lnTo>
                <a:lnTo>
                  <a:pt x="9906" y="253923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4194937" y="6186976"/>
            <a:ext cx="2297378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사용자가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다음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질문을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때까지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기다리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194937" y="6369856"/>
            <a:ext cx="1021409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옵션으로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설정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418" name="object 418"/>
          <p:cNvSpPr/>
          <p:nvPr/>
        </p:nvSpPr>
        <p:spPr>
          <a:xfrm>
            <a:off x="7139940" y="3870960"/>
            <a:ext cx="477012" cy="504444"/>
          </a:xfrm>
          <a:custGeom>
            <a:avLst/>
            <a:gdLst/>
            <a:ahLst/>
            <a:cxnLst/>
            <a:rect l="l" t="t" r="r" b="b"/>
            <a:pathLst>
              <a:path w="477012" h="504444">
                <a:moveTo>
                  <a:pt x="0" y="126111"/>
                </a:moveTo>
                <a:lnTo>
                  <a:pt x="238506" y="126111"/>
                </a:lnTo>
                <a:lnTo>
                  <a:pt x="238506" y="0"/>
                </a:lnTo>
                <a:lnTo>
                  <a:pt x="477012" y="252222"/>
                </a:lnTo>
                <a:lnTo>
                  <a:pt x="238506" y="504444"/>
                </a:lnTo>
                <a:lnTo>
                  <a:pt x="238506" y="378333"/>
                </a:lnTo>
                <a:lnTo>
                  <a:pt x="0" y="378333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188" y="1664208"/>
            <a:ext cx="2136648" cy="4974336"/>
          </a:xfrm>
          <a:prstGeom prst="rect">
            <a:avLst/>
          </a:prstGeom>
        </p:spPr>
      </p:pic>
      <p:sp>
        <p:nvSpPr>
          <p:cNvPr id="419" name="object 419"/>
          <p:cNvSpPr/>
          <p:nvPr/>
        </p:nvSpPr>
        <p:spPr>
          <a:xfrm>
            <a:off x="7961375" y="1644396"/>
            <a:ext cx="2176272" cy="5013960"/>
          </a:xfrm>
          <a:custGeom>
            <a:avLst/>
            <a:gdLst/>
            <a:ahLst/>
            <a:cxnLst/>
            <a:rect l="l" t="t" r="r" b="b"/>
            <a:pathLst>
              <a:path w="2176272" h="5013960">
                <a:moveTo>
                  <a:pt x="9906" y="5004054"/>
                </a:moveTo>
                <a:lnTo>
                  <a:pt x="9906" y="9906"/>
                </a:lnTo>
                <a:lnTo>
                  <a:pt x="2166367" y="9906"/>
                </a:lnTo>
                <a:lnTo>
                  <a:pt x="2166367" y="5004054"/>
                </a:lnTo>
                <a:lnTo>
                  <a:pt x="9906" y="500405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20" name="object 420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423" name="object 423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28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4589124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Arial"/>
                <a:cs typeface="Arial"/>
              </a:rPr>
              <a:t>4-5) </a:t>
            </a:r>
            <a:r>
              <a:rPr sz="1710" spc="10" dirty="0">
                <a:solidFill>
                  <a:srgbClr val="FF0000"/>
                </a:solidFill>
                <a:latin typeface="Arial"/>
                <a:cs typeface="Arial"/>
              </a:rPr>
              <a:t>Dailog_2 </a:t>
            </a:r>
            <a:r>
              <a:rPr sz="1710" spc="10" dirty="0">
                <a:latin typeface="Arial"/>
                <a:cs typeface="Arial"/>
              </a:rPr>
              <a:t>‘</a:t>
            </a:r>
            <a:r>
              <a:rPr sz="1710" spc="10" dirty="0">
                <a:latin typeface="Mangul Gothic"/>
                <a:cs typeface="Mangul Gothic"/>
              </a:rPr>
              <a:t>위치</a:t>
            </a:r>
            <a:r>
              <a:rPr sz="1710" spc="10" dirty="0">
                <a:latin typeface="Arial"/>
                <a:cs typeface="Arial"/>
              </a:rPr>
              <a:t>’ </a:t>
            </a:r>
            <a:r>
              <a:rPr sz="1710" spc="10" dirty="0">
                <a:latin typeface="Mangul Gothic"/>
                <a:cs typeface="Mangul Gothic"/>
              </a:rPr>
              <a:t>생성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및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설정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진행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살펴보기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37818" y="2138553"/>
            <a:ext cx="251460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624330" y="2151126"/>
            <a:ext cx="8001127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latin typeface="Mangul Gothic"/>
                <a:cs typeface="Mangul Gothic"/>
              </a:rPr>
              <a:t>어떤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질의는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답변이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여러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개여서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추가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질문을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통해서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원하는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답을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할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수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있도록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구성하여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함</a:t>
            </a:r>
            <a:endParaRPr sz="1500">
              <a:latin typeface="Arial"/>
              <a:cs typeface="Arial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1655826" y="2736342"/>
            <a:ext cx="3640836" cy="539496"/>
          </a:xfrm>
          <a:custGeom>
            <a:avLst/>
            <a:gdLst/>
            <a:ahLst/>
            <a:cxnLst/>
            <a:rect l="l" t="t" r="r" b="b"/>
            <a:pathLst>
              <a:path w="3640836" h="539496">
                <a:moveTo>
                  <a:pt x="0" y="52578"/>
                </a:moveTo>
                <a:cubicBezTo>
                  <a:pt x="0" y="23622"/>
                  <a:pt x="23622" y="0"/>
                  <a:pt x="52578" y="0"/>
                </a:cubicBezTo>
                <a:lnTo>
                  <a:pt x="3588258" y="0"/>
                </a:lnTo>
                <a:cubicBezTo>
                  <a:pt x="3617214" y="0"/>
                  <a:pt x="3640836" y="23622"/>
                  <a:pt x="3640836" y="52578"/>
                </a:cubicBezTo>
                <a:lnTo>
                  <a:pt x="3640836" y="486917"/>
                </a:lnTo>
                <a:cubicBezTo>
                  <a:pt x="3640836" y="515873"/>
                  <a:pt x="3617214" y="539496"/>
                  <a:pt x="3588258" y="539496"/>
                </a:cubicBezTo>
                <a:lnTo>
                  <a:pt x="52578" y="539496"/>
                </a:lnTo>
                <a:cubicBezTo>
                  <a:pt x="23622" y="539496"/>
                  <a:pt x="0" y="515873"/>
                  <a:pt x="0" y="486917"/>
                </a:cubicBezTo>
                <a:close/>
              </a:path>
            </a:pathLst>
          </a:custGeom>
          <a:solidFill>
            <a:srgbClr val="DAE3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1645920" y="2726436"/>
            <a:ext cx="3660648" cy="559308"/>
          </a:xfrm>
          <a:custGeom>
            <a:avLst/>
            <a:gdLst/>
            <a:ahLst/>
            <a:cxnLst/>
            <a:rect l="l" t="t" r="r" b="b"/>
            <a:pathLst>
              <a:path w="3660648" h="559308">
                <a:moveTo>
                  <a:pt x="9906" y="62484"/>
                </a:moveTo>
                <a:cubicBezTo>
                  <a:pt x="9906" y="33528"/>
                  <a:pt x="33528" y="9906"/>
                  <a:pt x="62484" y="9906"/>
                </a:cubicBezTo>
                <a:lnTo>
                  <a:pt x="3598164" y="9906"/>
                </a:lnTo>
                <a:cubicBezTo>
                  <a:pt x="3627120" y="9906"/>
                  <a:pt x="3650742" y="33528"/>
                  <a:pt x="3650742" y="62484"/>
                </a:cubicBezTo>
                <a:lnTo>
                  <a:pt x="3650742" y="496823"/>
                </a:lnTo>
                <a:cubicBezTo>
                  <a:pt x="3650742" y="525779"/>
                  <a:pt x="3627120" y="549402"/>
                  <a:pt x="3598164" y="549402"/>
                </a:cubicBezTo>
                <a:lnTo>
                  <a:pt x="62484" y="549402"/>
                </a:lnTo>
                <a:cubicBezTo>
                  <a:pt x="33528" y="549402"/>
                  <a:pt x="9906" y="525779"/>
                  <a:pt x="9906" y="496823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3130550" y="2892374"/>
            <a:ext cx="753054" cy="2700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90" spc="10" dirty="0">
                <a:solidFill>
                  <a:srgbClr val="323232"/>
                </a:solidFill>
                <a:latin typeface="Arial"/>
                <a:cs typeface="Arial"/>
              </a:rPr>
              <a:t>@</a:t>
            </a:r>
            <a:r>
              <a:rPr sz="1790" spc="10" dirty="0">
                <a:solidFill>
                  <a:srgbClr val="323232"/>
                </a:solidFill>
                <a:latin typeface="Mangul Gothic"/>
                <a:cs typeface="Mangul Gothic"/>
              </a:rPr>
              <a:t>위치</a:t>
            </a:r>
            <a:endParaRPr sz="1700">
              <a:latin typeface="Arial"/>
              <a:cs typeface="Arial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1655826" y="3612642"/>
            <a:ext cx="1697736" cy="486156"/>
          </a:xfrm>
          <a:custGeom>
            <a:avLst/>
            <a:gdLst/>
            <a:ahLst/>
            <a:cxnLst/>
            <a:rect l="l" t="t" r="r" b="b"/>
            <a:pathLst>
              <a:path w="1697736" h="486156">
                <a:moveTo>
                  <a:pt x="0" y="47371"/>
                </a:moveTo>
                <a:cubicBezTo>
                  <a:pt x="0" y="21209"/>
                  <a:pt x="21209" y="0"/>
                  <a:pt x="47371" y="0"/>
                </a:cubicBezTo>
                <a:lnTo>
                  <a:pt x="1650364" y="0"/>
                </a:lnTo>
                <a:cubicBezTo>
                  <a:pt x="1676527" y="0"/>
                  <a:pt x="1697736" y="21209"/>
                  <a:pt x="1697736" y="47371"/>
                </a:cubicBezTo>
                <a:lnTo>
                  <a:pt x="1697736" y="438785"/>
                </a:lnTo>
                <a:cubicBezTo>
                  <a:pt x="1697736" y="464947"/>
                  <a:pt x="1676527" y="486156"/>
                  <a:pt x="1650364" y="486156"/>
                </a:cubicBezTo>
                <a:lnTo>
                  <a:pt x="47371" y="486156"/>
                </a:lnTo>
                <a:cubicBezTo>
                  <a:pt x="21209" y="486156"/>
                  <a:pt x="0" y="464947"/>
                  <a:pt x="0" y="438785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1645920" y="3602736"/>
            <a:ext cx="1717547" cy="505968"/>
          </a:xfrm>
          <a:custGeom>
            <a:avLst/>
            <a:gdLst/>
            <a:ahLst/>
            <a:cxnLst/>
            <a:rect l="l" t="t" r="r" b="b"/>
            <a:pathLst>
              <a:path w="1717547" h="505968">
                <a:moveTo>
                  <a:pt x="9906" y="57277"/>
                </a:moveTo>
                <a:cubicBezTo>
                  <a:pt x="9906" y="31115"/>
                  <a:pt x="31115" y="9906"/>
                  <a:pt x="57277" y="9906"/>
                </a:cubicBezTo>
                <a:lnTo>
                  <a:pt x="1660270" y="9906"/>
                </a:lnTo>
                <a:cubicBezTo>
                  <a:pt x="1686433" y="9906"/>
                  <a:pt x="1707642" y="31115"/>
                  <a:pt x="1707642" y="57277"/>
                </a:cubicBezTo>
                <a:lnTo>
                  <a:pt x="1707642" y="448691"/>
                </a:lnTo>
                <a:cubicBezTo>
                  <a:pt x="1707642" y="474853"/>
                  <a:pt x="1686433" y="496062"/>
                  <a:pt x="1660270" y="496062"/>
                </a:cubicBezTo>
                <a:lnTo>
                  <a:pt x="57277" y="496062"/>
                </a:lnTo>
                <a:cubicBezTo>
                  <a:pt x="31115" y="496062"/>
                  <a:pt x="9906" y="474853"/>
                  <a:pt x="9906" y="448691"/>
                </a:cubicBezTo>
                <a:close/>
              </a:path>
            </a:pathLst>
          </a:custGeom>
          <a:ln w="19812">
            <a:solidFill>
              <a:srgbClr val="CBCBC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2208276" y="3753739"/>
            <a:ext cx="646938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323232"/>
                </a:solidFill>
                <a:latin typeface="Mangul Gothic"/>
                <a:cs typeface="Mangul Gothic"/>
              </a:rPr>
              <a:t>강남점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3585209" y="3612642"/>
            <a:ext cx="1711452" cy="486156"/>
          </a:xfrm>
          <a:custGeom>
            <a:avLst/>
            <a:gdLst/>
            <a:ahLst/>
            <a:cxnLst/>
            <a:rect l="l" t="t" r="r" b="b"/>
            <a:pathLst>
              <a:path w="1711452" h="486156">
                <a:moveTo>
                  <a:pt x="0" y="47371"/>
                </a:moveTo>
                <a:cubicBezTo>
                  <a:pt x="0" y="21209"/>
                  <a:pt x="21210" y="0"/>
                  <a:pt x="47372" y="0"/>
                </a:cubicBezTo>
                <a:lnTo>
                  <a:pt x="1664082" y="0"/>
                </a:lnTo>
                <a:cubicBezTo>
                  <a:pt x="1690244" y="0"/>
                  <a:pt x="1711453" y="21209"/>
                  <a:pt x="1711453" y="47371"/>
                </a:cubicBezTo>
                <a:lnTo>
                  <a:pt x="1711453" y="438785"/>
                </a:lnTo>
                <a:cubicBezTo>
                  <a:pt x="1711453" y="464947"/>
                  <a:pt x="1690244" y="486156"/>
                  <a:pt x="1664082" y="486156"/>
                </a:cubicBezTo>
                <a:lnTo>
                  <a:pt x="47372" y="486156"/>
                </a:lnTo>
                <a:cubicBezTo>
                  <a:pt x="21210" y="486156"/>
                  <a:pt x="0" y="464947"/>
                  <a:pt x="0" y="438785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3575303" y="3602736"/>
            <a:ext cx="1731264" cy="505968"/>
          </a:xfrm>
          <a:custGeom>
            <a:avLst/>
            <a:gdLst/>
            <a:ahLst/>
            <a:cxnLst/>
            <a:rect l="l" t="t" r="r" b="b"/>
            <a:pathLst>
              <a:path w="1731264" h="505968">
                <a:moveTo>
                  <a:pt x="9906" y="57277"/>
                </a:moveTo>
                <a:cubicBezTo>
                  <a:pt x="9906" y="31115"/>
                  <a:pt x="31116" y="9906"/>
                  <a:pt x="57278" y="9906"/>
                </a:cubicBezTo>
                <a:lnTo>
                  <a:pt x="1673988" y="9906"/>
                </a:lnTo>
                <a:cubicBezTo>
                  <a:pt x="1700150" y="9906"/>
                  <a:pt x="1721359" y="31115"/>
                  <a:pt x="1721359" y="57277"/>
                </a:cubicBezTo>
                <a:lnTo>
                  <a:pt x="1721359" y="448691"/>
                </a:lnTo>
                <a:cubicBezTo>
                  <a:pt x="1721359" y="474853"/>
                  <a:pt x="1700150" y="496062"/>
                  <a:pt x="1673988" y="496062"/>
                </a:cubicBezTo>
                <a:lnTo>
                  <a:pt x="57278" y="496062"/>
                </a:lnTo>
                <a:cubicBezTo>
                  <a:pt x="31116" y="496062"/>
                  <a:pt x="9906" y="474853"/>
                  <a:pt x="9906" y="448691"/>
                </a:cubicBezTo>
                <a:close/>
              </a:path>
            </a:pathLst>
          </a:custGeom>
          <a:ln w="19812">
            <a:solidFill>
              <a:srgbClr val="CBCBC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4145026" y="3753739"/>
            <a:ext cx="646938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323232"/>
                </a:solidFill>
                <a:latin typeface="Mangul Gothic"/>
                <a:cs typeface="Mangul Gothic"/>
              </a:rPr>
              <a:t>서초점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1" name="object 431"/>
          <p:cNvSpPr/>
          <p:nvPr/>
        </p:nvSpPr>
        <p:spPr>
          <a:xfrm>
            <a:off x="6047994" y="2736342"/>
            <a:ext cx="5087112" cy="539496"/>
          </a:xfrm>
          <a:custGeom>
            <a:avLst/>
            <a:gdLst/>
            <a:ahLst/>
            <a:cxnLst/>
            <a:rect l="l" t="t" r="r" b="b"/>
            <a:pathLst>
              <a:path w="5087112" h="539496">
                <a:moveTo>
                  <a:pt x="0" y="52578"/>
                </a:moveTo>
                <a:cubicBezTo>
                  <a:pt x="0" y="23622"/>
                  <a:pt x="23622" y="0"/>
                  <a:pt x="52578" y="0"/>
                </a:cubicBezTo>
                <a:lnTo>
                  <a:pt x="5034534" y="0"/>
                </a:lnTo>
                <a:cubicBezTo>
                  <a:pt x="5063490" y="0"/>
                  <a:pt x="5087112" y="23622"/>
                  <a:pt x="5087112" y="52578"/>
                </a:cubicBezTo>
                <a:lnTo>
                  <a:pt x="5087112" y="486917"/>
                </a:lnTo>
                <a:cubicBezTo>
                  <a:pt x="5087112" y="515873"/>
                  <a:pt x="5063490" y="539496"/>
                  <a:pt x="5034534" y="539496"/>
                </a:cubicBezTo>
                <a:lnTo>
                  <a:pt x="52578" y="539496"/>
                </a:lnTo>
                <a:cubicBezTo>
                  <a:pt x="23622" y="539496"/>
                  <a:pt x="0" y="515873"/>
                  <a:pt x="0" y="486917"/>
                </a:cubicBez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038088" y="2726436"/>
            <a:ext cx="5106925" cy="559308"/>
          </a:xfrm>
          <a:custGeom>
            <a:avLst/>
            <a:gdLst/>
            <a:ahLst/>
            <a:cxnLst/>
            <a:rect l="l" t="t" r="r" b="b"/>
            <a:pathLst>
              <a:path w="5106925" h="559308">
                <a:moveTo>
                  <a:pt x="9906" y="62484"/>
                </a:moveTo>
                <a:cubicBezTo>
                  <a:pt x="9906" y="33528"/>
                  <a:pt x="33528" y="9906"/>
                  <a:pt x="62484" y="9906"/>
                </a:cubicBezTo>
                <a:lnTo>
                  <a:pt x="5044440" y="9906"/>
                </a:lnTo>
                <a:cubicBezTo>
                  <a:pt x="5073396" y="9906"/>
                  <a:pt x="5097018" y="33528"/>
                  <a:pt x="5097018" y="62484"/>
                </a:cubicBezTo>
                <a:lnTo>
                  <a:pt x="5097018" y="496823"/>
                </a:lnTo>
                <a:cubicBezTo>
                  <a:pt x="5097018" y="525779"/>
                  <a:pt x="5073396" y="549402"/>
                  <a:pt x="5044440" y="549402"/>
                </a:cubicBezTo>
                <a:lnTo>
                  <a:pt x="62484" y="549402"/>
                </a:lnTo>
                <a:cubicBezTo>
                  <a:pt x="33528" y="549402"/>
                  <a:pt x="9906" y="525779"/>
                  <a:pt x="9906" y="496823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6155182" y="2915970"/>
            <a:ext cx="1738686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323232"/>
                </a:solidFill>
                <a:latin typeface="Arial"/>
                <a:cs typeface="Arial"/>
              </a:rPr>
              <a:t>1) ‘</a:t>
            </a:r>
            <a:r>
              <a:rPr sz="1449" spc="10" dirty="0">
                <a:solidFill>
                  <a:srgbClr val="323232"/>
                </a:solidFill>
                <a:latin typeface="Mangul Gothic"/>
                <a:cs typeface="Mangul Gothic"/>
              </a:rPr>
              <a:t>위치</a:t>
            </a:r>
            <a:r>
              <a:rPr sz="1449" spc="10" dirty="0">
                <a:solidFill>
                  <a:srgbClr val="323232"/>
                </a:solidFill>
                <a:latin typeface="Arial"/>
                <a:cs typeface="Arial"/>
              </a:rPr>
              <a:t>’ Dialog </a:t>
            </a:r>
            <a:r>
              <a:rPr sz="1449" spc="10" dirty="0">
                <a:solidFill>
                  <a:srgbClr val="323232"/>
                </a:solidFill>
                <a:latin typeface="Mangul Gothic"/>
                <a:cs typeface="Mangul Gothic"/>
              </a:rPr>
              <a:t>생성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3" name="object 433"/>
          <p:cNvSpPr/>
          <p:nvPr/>
        </p:nvSpPr>
        <p:spPr>
          <a:xfrm>
            <a:off x="6047994" y="3518153"/>
            <a:ext cx="5087112" cy="539496"/>
          </a:xfrm>
          <a:custGeom>
            <a:avLst/>
            <a:gdLst/>
            <a:ahLst/>
            <a:cxnLst/>
            <a:rect l="l" t="t" r="r" b="b"/>
            <a:pathLst>
              <a:path w="5087112" h="539496">
                <a:moveTo>
                  <a:pt x="0" y="52579"/>
                </a:moveTo>
                <a:cubicBezTo>
                  <a:pt x="0" y="23623"/>
                  <a:pt x="23622" y="0"/>
                  <a:pt x="52578" y="0"/>
                </a:cubicBezTo>
                <a:lnTo>
                  <a:pt x="5034534" y="0"/>
                </a:lnTo>
                <a:cubicBezTo>
                  <a:pt x="5063490" y="0"/>
                  <a:pt x="5087112" y="23623"/>
                  <a:pt x="5087112" y="52579"/>
                </a:cubicBezTo>
                <a:lnTo>
                  <a:pt x="5087112" y="486919"/>
                </a:lnTo>
                <a:cubicBezTo>
                  <a:pt x="5087112" y="515875"/>
                  <a:pt x="5063490" y="539497"/>
                  <a:pt x="5034534" y="539497"/>
                </a:cubicBezTo>
                <a:lnTo>
                  <a:pt x="52578" y="539497"/>
                </a:lnTo>
                <a:cubicBezTo>
                  <a:pt x="23622" y="539497"/>
                  <a:pt x="0" y="515875"/>
                  <a:pt x="0" y="486919"/>
                </a:cubicBez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038088" y="3508248"/>
            <a:ext cx="5106925" cy="559308"/>
          </a:xfrm>
          <a:custGeom>
            <a:avLst/>
            <a:gdLst/>
            <a:ahLst/>
            <a:cxnLst/>
            <a:rect l="l" t="t" r="r" b="b"/>
            <a:pathLst>
              <a:path w="5106925" h="559308">
                <a:moveTo>
                  <a:pt x="9906" y="62484"/>
                </a:moveTo>
                <a:cubicBezTo>
                  <a:pt x="9906" y="33528"/>
                  <a:pt x="33528" y="9905"/>
                  <a:pt x="62484" y="9905"/>
                </a:cubicBezTo>
                <a:lnTo>
                  <a:pt x="5044440" y="9905"/>
                </a:lnTo>
                <a:cubicBezTo>
                  <a:pt x="5073396" y="9905"/>
                  <a:pt x="5097018" y="33528"/>
                  <a:pt x="5097018" y="62484"/>
                </a:cubicBezTo>
                <a:lnTo>
                  <a:pt x="5097018" y="496824"/>
                </a:lnTo>
                <a:cubicBezTo>
                  <a:pt x="5097018" y="525780"/>
                  <a:pt x="5073396" y="549402"/>
                  <a:pt x="5044440" y="549402"/>
                </a:cubicBezTo>
                <a:lnTo>
                  <a:pt x="62484" y="549402"/>
                </a:lnTo>
                <a:cubicBezTo>
                  <a:pt x="33528" y="549402"/>
                  <a:pt x="9906" y="525780"/>
                  <a:pt x="9906" y="496824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6155182" y="3697523"/>
            <a:ext cx="4777866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323232"/>
                </a:solidFill>
                <a:latin typeface="Arial"/>
                <a:cs typeface="Arial"/>
              </a:rPr>
              <a:t>2) Custommize </a:t>
            </a:r>
            <a:r>
              <a:rPr sz="1510" spc="10" dirty="0">
                <a:solidFill>
                  <a:srgbClr val="323232"/>
                </a:solidFill>
                <a:latin typeface="Mangul Gothic"/>
                <a:cs typeface="Mangul Gothic"/>
              </a:rPr>
              <a:t>에서</a:t>
            </a:r>
            <a:r>
              <a:rPr sz="1510" spc="10" dirty="0">
                <a:solidFill>
                  <a:srgbClr val="323232"/>
                </a:solidFill>
                <a:latin typeface="Arial"/>
                <a:cs typeface="Arial"/>
              </a:rPr>
              <a:t> multiple response </a:t>
            </a:r>
            <a:r>
              <a:rPr sz="1510" spc="10" dirty="0">
                <a:solidFill>
                  <a:srgbClr val="323232"/>
                </a:solidFill>
                <a:latin typeface="Mangul Gothic"/>
                <a:cs typeface="Mangul Gothic"/>
              </a:rPr>
              <a:t>옵션</a:t>
            </a:r>
            <a:r>
              <a:rPr sz="1510" spc="10" dirty="0">
                <a:solidFill>
                  <a:srgbClr val="323232"/>
                </a:solidFill>
                <a:latin typeface="Arial"/>
                <a:cs typeface="Arial"/>
              </a:rPr>
              <a:t> – On </a:t>
            </a:r>
            <a:r>
              <a:rPr sz="1510" spc="10" dirty="0">
                <a:solidFill>
                  <a:srgbClr val="323232"/>
                </a:solidFill>
                <a:latin typeface="Mangul Gothic"/>
                <a:cs typeface="Mangul Gothic"/>
              </a:rPr>
              <a:t>지정</a:t>
            </a:r>
            <a:endParaRPr sz="1500">
              <a:latin typeface="Arial"/>
              <a:cs typeface="Arial"/>
            </a:endParaRPr>
          </a:p>
        </p:txBody>
      </p:sp>
      <p:sp>
        <p:nvSpPr>
          <p:cNvPr id="435" name="object 435"/>
          <p:cNvSpPr/>
          <p:nvPr/>
        </p:nvSpPr>
        <p:spPr>
          <a:xfrm>
            <a:off x="6047994" y="4382262"/>
            <a:ext cx="5087112" cy="1028700"/>
          </a:xfrm>
          <a:custGeom>
            <a:avLst/>
            <a:gdLst/>
            <a:ahLst/>
            <a:cxnLst/>
            <a:rect l="l" t="t" r="r" b="b"/>
            <a:pathLst>
              <a:path w="5087112" h="1028700">
                <a:moveTo>
                  <a:pt x="0" y="100330"/>
                </a:moveTo>
                <a:cubicBezTo>
                  <a:pt x="0" y="44958"/>
                  <a:pt x="44958" y="0"/>
                  <a:pt x="100330" y="0"/>
                </a:cubicBezTo>
                <a:lnTo>
                  <a:pt x="4986782" y="0"/>
                </a:lnTo>
                <a:cubicBezTo>
                  <a:pt x="5042154" y="0"/>
                  <a:pt x="5087112" y="44958"/>
                  <a:pt x="5087112" y="100330"/>
                </a:cubicBezTo>
                <a:lnTo>
                  <a:pt x="5087112" y="928370"/>
                </a:lnTo>
                <a:cubicBezTo>
                  <a:pt x="5087112" y="983742"/>
                  <a:pt x="5042154" y="1028700"/>
                  <a:pt x="4986782" y="1028700"/>
                </a:cubicBezTo>
                <a:lnTo>
                  <a:pt x="100330" y="1028700"/>
                </a:lnTo>
                <a:cubicBezTo>
                  <a:pt x="44958" y="1028700"/>
                  <a:pt x="0" y="983742"/>
                  <a:pt x="0" y="928370"/>
                </a:cubicBez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038088" y="4372356"/>
            <a:ext cx="5106925" cy="1048512"/>
          </a:xfrm>
          <a:custGeom>
            <a:avLst/>
            <a:gdLst/>
            <a:ahLst/>
            <a:cxnLst/>
            <a:rect l="l" t="t" r="r" b="b"/>
            <a:pathLst>
              <a:path w="5106925" h="1048512">
                <a:moveTo>
                  <a:pt x="9906" y="110236"/>
                </a:moveTo>
                <a:cubicBezTo>
                  <a:pt x="9906" y="54864"/>
                  <a:pt x="54864" y="9906"/>
                  <a:pt x="110236" y="9906"/>
                </a:cubicBezTo>
                <a:lnTo>
                  <a:pt x="4996688" y="9906"/>
                </a:lnTo>
                <a:cubicBezTo>
                  <a:pt x="5052060" y="9906"/>
                  <a:pt x="5097018" y="54864"/>
                  <a:pt x="5097018" y="110236"/>
                </a:cubicBezTo>
                <a:lnTo>
                  <a:pt x="5097018" y="938276"/>
                </a:lnTo>
                <a:cubicBezTo>
                  <a:pt x="5097018" y="993648"/>
                  <a:pt x="5052060" y="1038606"/>
                  <a:pt x="4996688" y="1038606"/>
                </a:cubicBezTo>
                <a:lnTo>
                  <a:pt x="110236" y="1038606"/>
                </a:lnTo>
                <a:cubicBezTo>
                  <a:pt x="54864" y="1038606"/>
                  <a:pt x="9906" y="993648"/>
                  <a:pt x="9906" y="938276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6168898" y="4514012"/>
            <a:ext cx="4735012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3) @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위치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별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답변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지정하고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추가로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지점명으로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묻지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않고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그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435852" y="4806620"/>
            <a:ext cx="4559864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89" spc="10" dirty="0">
                <a:solidFill>
                  <a:srgbClr val="FFFFFF"/>
                </a:solidFill>
                <a:latin typeface="Mangul Gothic"/>
                <a:cs typeface="Mangul Gothic"/>
              </a:rPr>
              <a:t>냥</a:t>
            </a:r>
            <a:r>
              <a:rPr sz="138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89" spc="10" dirty="0">
                <a:solidFill>
                  <a:srgbClr val="FFFFFF"/>
                </a:solidFill>
                <a:latin typeface="Mangul Gothic"/>
                <a:cs typeface="Mangul Gothic"/>
              </a:rPr>
              <a:t>위치를</a:t>
            </a:r>
            <a:r>
              <a:rPr sz="138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89" spc="10" dirty="0">
                <a:solidFill>
                  <a:srgbClr val="FFFFFF"/>
                </a:solidFill>
                <a:latin typeface="Mangul Gothic"/>
                <a:cs typeface="Mangul Gothic"/>
              </a:rPr>
              <a:t>물을</a:t>
            </a:r>
            <a:r>
              <a:rPr sz="138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89" spc="10" dirty="0">
                <a:solidFill>
                  <a:srgbClr val="FFFFFF"/>
                </a:solidFill>
                <a:latin typeface="Mangul Gothic"/>
                <a:cs typeface="Mangul Gothic"/>
              </a:rPr>
              <a:t>땐</a:t>
            </a:r>
            <a:r>
              <a:rPr sz="138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89" spc="10" dirty="0">
                <a:solidFill>
                  <a:srgbClr val="FFFFFF"/>
                </a:solidFill>
                <a:latin typeface="Mangul Gothic"/>
                <a:cs typeface="Mangul Gothic"/>
              </a:rPr>
              <a:t>어떤</a:t>
            </a:r>
            <a:r>
              <a:rPr sz="138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89" spc="10" dirty="0">
                <a:solidFill>
                  <a:srgbClr val="FFFFFF"/>
                </a:solidFill>
                <a:latin typeface="Mangul Gothic"/>
                <a:cs typeface="Mangul Gothic"/>
              </a:rPr>
              <a:t>지점</a:t>
            </a:r>
            <a:r>
              <a:rPr sz="138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89" spc="10" dirty="0">
                <a:solidFill>
                  <a:srgbClr val="FFFFFF"/>
                </a:solidFill>
                <a:latin typeface="Mangul Gothic"/>
                <a:cs typeface="Mangul Gothic"/>
              </a:rPr>
              <a:t>위치를</a:t>
            </a:r>
            <a:r>
              <a:rPr sz="138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89" spc="10" dirty="0">
                <a:solidFill>
                  <a:srgbClr val="FFFFFF"/>
                </a:solidFill>
                <a:latin typeface="Mangul Gothic"/>
                <a:cs typeface="Mangul Gothic"/>
              </a:rPr>
              <a:t>물어보는지</a:t>
            </a:r>
            <a:r>
              <a:rPr sz="1389" spc="10" dirty="0">
                <a:solidFill>
                  <a:srgbClr val="FFFFFF"/>
                </a:solidFill>
                <a:latin typeface="Arial"/>
                <a:cs typeface="Arial"/>
              </a:rPr>
              <a:t> true </a:t>
            </a:r>
            <a:r>
              <a:rPr sz="1389" spc="10" dirty="0">
                <a:solidFill>
                  <a:srgbClr val="FFFFFF"/>
                </a:solidFill>
                <a:latin typeface="Mangul Gothic"/>
                <a:cs typeface="Mangul Gothic"/>
              </a:rPr>
              <a:t>항목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435852" y="5099228"/>
            <a:ext cx="4018844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99" spc="10" dirty="0">
                <a:solidFill>
                  <a:srgbClr val="FFFFFF"/>
                </a:solidFill>
                <a:latin typeface="Mangul Gothic"/>
                <a:cs typeface="Mangul Gothic"/>
              </a:rPr>
              <a:t>을</a:t>
            </a:r>
            <a:r>
              <a:rPr sz="129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99" spc="10" dirty="0">
                <a:solidFill>
                  <a:srgbClr val="FFFFFF"/>
                </a:solidFill>
                <a:latin typeface="Mangul Gothic"/>
                <a:cs typeface="Mangul Gothic"/>
              </a:rPr>
              <a:t>추가하여</a:t>
            </a:r>
            <a:r>
              <a:rPr sz="129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99" spc="10" dirty="0">
                <a:solidFill>
                  <a:srgbClr val="FFFFFF"/>
                </a:solidFill>
                <a:latin typeface="Mangul Gothic"/>
                <a:cs typeface="Mangul Gothic"/>
              </a:rPr>
              <a:t>의도를</a:t>
            </a:r>
            <a:r>
              <a:rPr sz="129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99" spc="10" dirty="0">
                <a:solidFill>
                  <a:srgbClr val="FFFFFF"/>
                </a:solidFill>
                <a:latin typeface="Mangul Gothic"/>
                <a:cs typeface="Mangul Gothic"/>
              </a:rPr>
              <a:t>알아내도록</a:t>
            </a:r>
            <a:r>
              <a:rPr sz="129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99" spc="10" dirty="0">
                <a:solidFill>
                  <a:srgbClr val="FFFFFF"/>
                </a:solidFill>
                <a:latin typeface="Mangul Gothic"/>
                <a:cs typeface="Mangul Gothic"/>
              </a:rPr>
              <a:t>재</a:t>
            </a:r>
            <a:r>
              <a:rPr sz="129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99" spc="10" dirty="0">
                <a:solidFill>
                  <a:srgbClr val="FFFFFF"/>
                </a:solidFill>
                <a:latin typeface="Mangul Gothic"/>
                <a:cs typeface="Mangul Gothic"/>
              </a:rPr>
              <a:t>질문을</a:t>
            </a:r>
            <a:r>
              <a:rPr sz="129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99" spc="10" dirty="0">
                <a:solidFill>
                  <a:srgbClr val="FFFFFF"/>
                </a:solidFill>
                <a:latin typeface="Mangul Gothic"/>
                <a:cs typeface="Mangul Gothic"/>
              </a:rPr>
              <a:t>구성한다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7" name="object 437"/>
          <p:cNvSpPr/>
          <p:nvPr/>
        </p:nvSpPr>
        <p:spPr>
          <a:xfrm>
            <a:off x="6047994" y="5691378"/>
            <a:ext cx="5087112" cy="868680"/>
          </a:xfrm>
          <a:custGeom>
            <a:avLst/>
            <a:gdLst/>
            <a:ahLst/>
            <a:cxnLst/>
            <a:rect l="l" t="t" r="r" b="b"/>
            <a:pathLst>
              <a:path w="5087112" h="868680">
                <a:moveTo>
                  <a:pt x="0" y="60858"/>
                </a:moveTo>
                <a:cubicBezTo>
                  <a:pt x="0" y="27241"/>
                  <a:pt x="27305" y="0"/>
                  <a:pt x="60833" y="0"/>
                </a:cubicBezTo>
                <a:lnTo>
                  <a:pt x="5026279" y="0"/>
                </a:lnTo>
                <a:cubicBezTo>
                  <a:pt x="5059807" y="0"/>
                  <a:pt x="5087112" y="27241"/>
                  <a:pt x="5087112" y="60858"/>
                </a:cubicBezTo>
                <a:lnTo>
                  <a:pt x="5087112" y="807821"/>
                </a:lnTo>
                <a:cubicBezTo>
                  <a:pt x="5087112" y="841438"/>
                  <a:pt x="5059807" y="868680"/>
                  <a:pt x="5026279" y="868680"/>
                </a:cubicBezTo>
                <a:lnTo>
                  <a:pt x="60833" y="868680"/>
                </a:lnTo>
                <a:cubicBezTo>
                  <a:pt x="27305" y="868680"/>
                  <a:pt x="0" y="841438"/>
                  <a:pt x="0" y="807821"/>
                </a:cubicBez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6038088" y="5681472"/>
            <a:ext cx="5106925" cy="888492"/>
          </a:xfrm>
          <a:custGeom>
            <a:avLst/>
            <a:gdLst/>
            <a:ahLst/>
            <a:cxnLst/>
            <a:rect l="l" t="t" r="r" b="b"/>
            <a:pathLst>
              <a:path w="5106925" h="888492">
                <a:moveTo>
                  <a:pt x="9906" y="70764"/>
                </a:moveTo>
                <a:cubicBezTo>
                  <a:pt x="9906" y="37147"/>
                  <a:pt x="37211" y="9906"/>
                  <a:pt x="70739" y="9906"/>
                </a:cubicBezTo>
                <a:lnTo>
                  <a:pt x="5036185" y="9906"/>
                </a:lnTo>
                <a:cubicBezTo>
                  <a:pt x="5069713" y="9906"/>
                  <a:pt x="5097018" y="37147"/>
                  <a:pt x="5097018" y="70764"/>
                </a:cubicBezTo>
                <a:lnTo>
                  <a:pt x="5097018" y="817727"/>
                </a:lnTo>
                <a:cubicBezTo>
                  <a:pt x="5097018" y="851344"/>
                  <a:pt x="5069713" y="878586"/>
                  <a:pt x="5036185" y="878586"/>
                </a:cubicBezTo>
                <a:lnTo>
                  <a:pt x="70739" y="878586"/>
                </a:lnTo>
                <a:cubicBezTo>
                  <a:pt x="37211" y="878586"/>
                  <a:pt x="9906" y="851344"/>
                  <a:pt x="9906" y="817727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6157595" y="5889315"/>
            <a:ext cx="4532248" cy="2153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4)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추가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질문에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어떤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지점을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얘기하면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답변을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할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수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있도록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6412103" y="6182487"/>
            <a:ext cx="745037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99" spc="10" dirty="0">
                <a:solidFill>
                  <a:srgbClr val="FFFFFF"/>
                </a:solidFill>
                <a:latin typeface="Mangul Gothic"/>
                <a:cs typeface="Mangul Gothic"/>
              </a:rPr>
              <a:t>구성한다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9" name="object 439"/>
          <p:cNvSpPr/>
          <p:nvPr/>
        </p:nvSpPr>
        <p:spPr>
          <a:xfrm>
            <a:off x="8384286" y="3260598"/>
            <a:ext cx="414528" cy="184404"/>
          </a:xfrm>
          <a:custGeom>
            <a:avLst/>
            <a:gdLst/>
            <a:ahLst/>
            <a:cxnLst/>
            <a:rect l="l" t="t" r="r" b="b"/>
            <a:pathLst>
              <a:path w="414528" h="184404">
                <a:moveTo>
                  <a:pt x="0" y="92202"/>
                </a:moveTo>
                <a:lnTo>
                  <a:pt x="103632" y="92202"/>
                </a:lnTo>
                <a:lnTo>
                  <a:pt x="103632" y="0"/>
                </a:lnTo>
                <a:lnTo>
                  <a:pt x="310896" y="0"/>
                </a:lnTo>
                <a:lnTo>
                  <a:pt x="310896" y="92202"/>
                </a:lnTo>
                <a:lnTo>
                  <a:pt x="414528" y="92202"/>
                </a:lnTo>
                <a:lnTo>
                  <a:pt x="207264" y="18440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374379" y="3250692"/>
            <a:ext cx="434340" cy="204216"/>
          </a:xfrm>
          <a:custGeom>
            <a:avLst/>
            <a:gdLst/>
            <a:ahLst/>
            <a:cxnLst/>
            <a:rect l="l" t="t" r="r" b="b"/>
            <a:pathLst>
              <a:path w="434340" h="204216">
                <a:moveTo>
                  <a:pt x="9907" y="102108"/>
                </a:moveTo>
                <a:lnTo>
                  <a:pt x="113539" y="102108"/>
                </a:lnTo>
                <a:lnTo>
                  <a:pt x="113539" y="9906"/>
                </a:lnTo>
                <a:lnTo>
                  <a:pt x="320803" y="9906"/>
                </a:lnTo>
                <a:lnTo>
                  <a:pt x="320803" y="102108"/>
                </a:lnTo>
                <a:lnTo>
                  <a:pt x="424435" y="102108"/>
                </a:lnTo>
                <a:lnTo>
                  <a:pt x="217171" y="194310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8387334" y="4138422"/>
            <a:ext cx="414528" cy="184404"/>
          </a:xfrm>
          <a:custGeom>
            <a:avLst/>
            <a:gdLst/>
            <a:ahLst/>
            <a:cxnLst/>
            <a:rect l="l" t="t" r="r" b="b"/>
            <a:pathLst>
              <a:path w="414528" h="184404">
                <a:moveTo>
                  <a:pt x="0" y="92202"/>
                </a:moveTo>
                <a:lnTo>
                  <a:pt x="103632" y="92202"/>
                </a:lnTo>
                <a:lnTo>
                  <a:pt x="103632" y="0"/>
                </a:lnTo>
                <a:lnTo>
                  <a:pt x="310896" y="0"/>
                </a:lnTo>
                <a:lnTo>
                  <a:pt x="310896" y="92202"/>
                </a:lnTo>
                <a:lnTo>
                  <a:pt x="414528" y="92202"/>
                </a:lnTo>
                <a:lnTo>
                  <a:pt x="207264" y="18440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8377427" y="4128516"/>
            <a:ext cx="434340" cy="204216"/>
          </a:xfrm>
          <a:custGeom>
            <a:avLst/>
            <a:gdLst/>
            <a:ahLst/>
            <a:cxnLst/>
            <a:rect l="l" t="t" r="r" b="b"/>
            <a:pathLst>
              <a:path w="434340" h="204216">
                <a:moveTo>
                  <a:pt x="9907" y="102108"/>
                </a:moveTo>
                <a:lnTo>
                  <a:pt x="113539" y="102108"/>
                </a:lnTo>
                <a:lnTo>
                  <a:pt x="113539" y="9906"/>
                </a:lnTo>
                <a:lnTo>
                  <a:pt x="320803" y="9906"/>
                </a:lnTo>
                <a:lnTo>
                  <a:pt x="320803" y="102108"/>
                </a:lnTo>
                <a:lnTo>
                  <a:pt x="424435" y="102108"/>
                </a:lnTo>
                <a:lnTo>
                  <a:pt x="217171" y="194310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8384286" y="5452110"/>
            <a:ext cx="414528" cy="184404"/>
          </a:xfrm>
          <a:custGeom>
            <a:avLst/>
            <a:gdLst/>
            <a:ahLst/>
            <a:cxnLst/>
            <a:rect l="l" t="t" r="r" b="b"/>
            <a:pathLst>
              <a:path w="414528" h="184404">
                <a:moveTo>
                  <a:pt x="0" y="92202"/>
                </a:moveTo>
                <a:lnTo>
                  <a:pt x="103632" y="92202"/>
                </a:lnTo>
                <a:lnTo>
                  <a:pt x="103632" y="0"/>
                </a:lnTo>
                <a:lnTo>
                  <a:pt x="310896" y="0"/>
                </a:lnTo>
                <a:lnTo>
                  <a:pt x="310896" y="92202"/>
                </a:lnTo>
                <a:lnTo>
                  <a:pt x="414528" y="92202"/>
                </a:lnTo>
                <a:lnTo>
                  <a:pt x="207264" y="18440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374379" y="5442204"/>
            <a:ext cx="434340" cy="204216"/>
          </a:xfrm>
          <a:custGeom>
            <a:avLst/>
            <a:gdLst/>
            <a:ahLst/>
            <a:cxnLst/>
            <a:rect l="l" t="t" r="r" b="b"/>
            <a:pathLst>
              <a:path w="434340" h="204216">
                <a:moveTo>
                  <a:pt x="9907" y="102108"/>
                </a:moveTo>
                <a:lnTo>
                  <a:pt x="113539" y="102108"/>
                </a:lnTo>
                <a:lnTo>
                  <a:pt x="113539" y="9906"/>
                </a:lnTo>
                <a:lnTo>
                  <a:pt x="320803" y="9906"/>
                </a:lnTo>
                <a:lnTo>
                  <a:pt x="320803" y="102108"/>
                </a:lnTo>
                <a:lnTo>
                  <a:pt x="424435" y="102108"/>
                </a:lnTo>
                <a:lnTo>
                  <a:pt x="217171" y="194310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32" y="3236976"/>
            <a:ext cx="1047750" cy="374777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3236976"/>
            <a:ext cx="1041400" cy="37477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45" name="object 445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448" name="object 448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29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642465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4-6) 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Dailog_2 </a:t>
            </a:r>
            <a:r>
              <a:rPr sz="1800" spc="10" dirty="0">
                <a:latin typeface="Arial"/>
                <a:cs typeface="Arial"/>
              </a:rPr>
              <a:t>‘</a:t>
            </a:r>
            <a:r>
              <a:rPr sz="1800" spc="10" dirty="0">
                <a:latin typeface="Mangul Gothic"/>
                <a:cs typeface="Mangul Gothic"/>
              </a:rPr>
              <a:t>위치</a:t>
            </a:r>
            <a:r>
              <a:rPr sz="1800" spc="10" dirty="0">
                <a:latin typeface="Arial"/>
                <a:cs typeface="Arial"/>
              </a:rPr>
              <a:t>’ </a:t>
            </a:r>
            <a:r>
              <a:rPr sz="1800" spc="10" dirty="0">
                <a:latin typeface="Mangul Gothic"/>
                <a:cs typeface="Mangul Gothic"/>
              </a:rPr>
              <a:t>생성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및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설정하기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0" name="object 450"/>
          <p:cNvSpPr/>
          <p:nvPr/>
        </p:nvSpPr>
        <p:spPr>
          <a:xfrm>
            <a:off x="7139940" y="3870960"/>
            <a:ext cx="477012" cy="504444"/>
          </a:xfrm>
          <a:custGeom>
            <a:avLst/>
            <a:gdLst/>
            <a:ahLst/>
            <a:cxnLst/>
            <a:rect l="l" t="t" r="r" b="b"/>
            <a:pathLst>
              <a:path w="477012" h="504444">
                <a:moveTo>
                  <a:pt x="0" y="126111"/>
                </a:moveTo>
                <a:lnTo>
                  <a:pt x="238506" y="126111"/>
                </a:lnTo>
                <a:lnTo>
                  <a:pt x="238506" y="0"/>
                </a:lnTo>
                <a:lnTo>
                  <a:pt x="477012" y="252222"/>
                </a:lnTo>
                <a:lnTo>
                  <a:pt x="238506" y="504444"/>
                </a:lnTo>
                <a:lnTo>
                  <a:pt x="238506" y="378333"/>
                </a:lnTo>
                <a:lnTo>
                  <a:pt x="0" y="378333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023872"/>
            <a:ext cx="5003292" cy="3761232"/>
          </a:xfrm>
          <a:prstGeom prst="rect">
            <a:avLst/>
          </a:prstGeom>
        </p:spPr>
      </p:pic>
      <p:sp>
        <p:nvSpPr>
          <p:cNvPr id="451" name="object 451"/>
          <p:cNvSpPr/>
          <p:nvPr/>
        </p:nvSpPr>
        <p:spPr>
          <a:xfrm>
            <a:off x="1168908" y="2004060"/>
            <a:ext cx="5042916" cy="3800856"/>
          </a:xfrm>
          <a:custGeom>
            <a:avLst/>
            <a:gdLst/>
            <a:ahLst/>
            <a:cxnLst/>
            <a:rect l="l" t="t" r="r" b="b"/>
            <a:pathLst>
              <a:path w="5042916" h="3800856">
                <a:moveTo>
                  <a:pt x="9906" y="3790950"/>
                </a:moveTo>
                <a:lnTo>
                  <a:pt x="9906" y="9906"/>
                </a:lnTo>
                <a:lnTo>
                  <a:pt x="5033010" y="9906"/>
                </a:lnTo>
                <a:lnTo>
                  <a:pt x="5033010" y="3790950"/>
                </a:lnTo>
                <a:lnTo>
                  <a:pt x="9906" y="37909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04" y="2023872"/>
            <a:ext cx="3805428" cy="4410456"/>
          </a:xfrm>
          <a:prstGeom prst="rect">
            <a:avLst/>
          </a:prstGeom>
        </p:spPr>
      </p:pic>
      <p:sp>
        <p:nvSpPr>
          <p:cNvPr id="452" name="object 452"/>
          <p:cNvSpPr/>
          <p:nvPr/>
        </p:nvSpPr>
        <p:spPr>
          <a:xfrm>
            <a:off x="6603491" y="2004060"/>
            <a:ext cx="3845052" cy="4450080"/>
          </a:xfrm>
          <a:custGeom>
            <a:avLst/>
            <a:gdLst/>
            <a:ahLst/>
            <a:cxnLst/>
            <a:rect l="l" t="t" r="r" b="b"/>
            <a:pathLst>
              <a:path w="3845052" h="4450080">
                <a:moveTo>
                  <a:pt x="9907" y="4440174"/>
                </a:moveTo>
                <a:lnTo>
                  <a:pt x="9907" y="9906"/>
                </a:lnTo>
                <a:lnTo>
                  <a:pt x="3835147" y="9906"/>
                </a:lnTo>
                <a:lnTo>
                  <a:pt x="3835147" y="4440174"/>
                </a:lnTo>
                <a:lnTo>
                  <a:pt x="9907" y="44401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2458212" y="2449068"/>
            <a:ext cx="2572512" cy="303276"/>
          </a:xfrm>
          <a:custGeom>
            <a:avLst/>
            <a:gdLst/>
            <a:ahLst/>
            <a:cxnLst/>
            <a:rect l="l" t="t" r="r" b="b"/>
            <a:pathLst>
              <a:path w="2572512" h="303276">
                <a:moveTo>
                  <a:pt x="9906" y="20320"/>
                </a:moveTo>
                <a:cubicBezTo>
                  <a:pt x="9906" y="14605"/>
                  <a:pt x="14605" y="9906"/>
                  <a:pt x="20320" y="9906"/>
                </a:cubicBezTo>
                <a:lnTo>
                  <a:pt x="2552192" y="9906"/>
                </a:lnTo>
                <a:cubicBezTo>
                  <a:pt x="2557907" y="9906"/>
                  <a:pt x="2562606" y="14605"/>
                  <a:pt x="2562606" y="20320"/>
                </a:cubicBezTo>
                <a:lnTo>
                  <a:pt x="2562606" y="282956"/>
                </a:lnTo>
                <a:cubicBezTo>
                  <a:pt x="2562606" y="288671"/>
                  <a:pt x="2557907" y="293370"/>
                  <a:pt x="2552192" y="293370"/>
                </a:cubicBezTo>
                <a:lnTo>
                  <a:pt x="20320" y="293370"/>
                </a:lnTo>
                <a:cubicBezTo>
                  <a:pt x="14605" y="293370"/>
                  <a:pt x="9906" y="288671"/>
                  <a:pt x="9906" y="282956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2458212" y="3581400"/>
            <a:ext cx="685800" cy="300228"/>
          </a:xfrm>
          <a:custGeom>
            <a:avLst/>
            <a:gdLst/>
            <a:ahLst/>
            <a:cxnLst/>
            <a:rect l="l" t="t" r="r" b="b"/>
            <a:pathLst>
              <a:path w="685800" h="300228">
                <a:moveTo>
                  <a:pt x="9906" y="20193"/>
                </a:moveTo>
                <a:cubicBezTo>
                  <a:pt x="9906" y="14478"/>
                  <a:pt x="14478" y="9906"/>
                  <a:pt x="20193" y="9906"/>
                </a:cubicBezTo>
                <a:lnTo>
                  <a:pt x="665607" y="9906"/>
                </a:lnTo>
                <a:cubicBezTo>
                  <a:pt x="671322" y="9906"/>
                  <a:pt x="675894" y="14478"/>
                  <a:pt x="675894" y="20193"/>
                </a:cubicBezTo>
                <a:lnTo>
                  <a:pt x="675894" y="280035"/>
                </a:lnTo>
                <a:cubicBezTo>
                  <a:pt x="675894" y="285750"/>
                  <a:pt x="671322" y="290322"/>
                  <a:pt x="665607" y="290322"/>
                </a:cubicBezTo>
                <a:lnTo>
                  <a:pt x="20193" y="290322"/>
                </a:lnTo>
                <a:cubicBezTo>
                  <a:pt x="14478" y="290322"/>
                  <a:pt x="9906" y="285750"/>
                  <a:pt x="9906" y="28003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5088636" y="2435352"/>
            <a:ext cx="847344" cy="338328"/>
          </a:xfrm>
          <a:custGeom>
            <a:avLst/>
            <a:gdLst/>
            <a:ahLst/>
            <a:cxnLst/>
            <a:rect l="l" t="t" r="r" b="b"/>
            <a:pathLst>
              <a:path w="847344" h="338328">
                <a:moveTo>
                  <a:pt x="9906" y="21590"/>
                </a:moveTo>
                <a:cubicBezTo>
                  <a:pt x="9906" y="15113"/>
                  <a:pt x="15113" y="9906"/>
                  <a:pt x="21590" y="9906"/>
                </a:cubicBezTo>
                <a:lnTo>
                  <a:pt x="825754" y="9906"/>
                </a:lnTo>
                <a:cubicBezTo>
                  <a:pt x="832231" y="9906"/>
                  <a:pt x="837438" y="15113"/>
                  <a:pt x="837438" y="21590"/>
                </a:cubicBezTo>
                <a:lnTo>
                  <a:pt x="837438" y="316738"/>
                </a:lnTo>
                <a:cubicBezTo>
                  <a:pt x="837438" y="323215"/>
                  <a:pt x="832231" y="328422"/>
                  <a:pt x="825754" y="328422"/>
                </a:cubicBezTo>
                <a:lnTo>
                  <a:pt x="21590" y="328422"/>
                </a:lnTo>
                <a:cubicBezTo>
                  <a:pt x="15113" y="328422"/>
                  <a:pt x="9906" y="323215"/>
                  <a:pt x="9906" y="316738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5887212" y="2564892"/>
            <a:ext cx="736727" cy="1702054"/>
          </a:xfrm>
          <a:custGeom>
            <a:avLst/>
            <a:gdLst/>
            <a:ahLst/>
            <a:cxnLst/>
            <a:rect l="l" t="t" r="r" b="b"/>
            <a:pathLst>
              <a:path w="736727" h="1702054">
                <a:moveTo>
                  <a:pt x="38100" y="31750"/>
                </a:moveTo>
                <a:lnTo>
                  <a:pt x="393827" y="31750"/>
                </a:lnTo>
                <a:lnTo>
                  <a:pt x="393827" y="1663954"/>
                </a:lnTo>
                <a:lnTo>
                  <a:pt x="387477" y="1657604"/>
                </a:lnTo>
                <a:lnTo>
                  <a:pt x="673227" y="1657604"/>
                </a:lnTo>
                <a:lnTo>
                  <a:pt x="673227" y="1670304"/>
                </a:lnTo>
                <a:lnTo>
                  <a:pt x="381127" y="1670304"/>
                </a:lnTo>
                <a:lnTo>
                  <a:pt x="381127" y="38100"/>
                </a:lnTo>
                <a:lnTo>
                  <a:pt x="387477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2"/>
                  <a:pt x="0" y="38100"/>
                </a:cubicBezTo>
                <a:cubicBezTo>
                  <a:pt x="0" y="17018"/>
                  <a:pt x="17018" y="0"/>
                  <a:pt x="38100" y="0"/>
                </a:cubicBezTo>
                <a:cubicBezTo>
                  <a:pt x="59182" y="0"/>
                  <a:pt x="76200" y="17018"/>
                  <a:pt x="76200" y="38100"/>
                </a:cubicBezTo>
                <a:cubicBezTo>
                  <a:pt x="76200" y="59182"/>
                  <a:pt x="59182" y="76200"/>
                  <a:pt x="38100" y="76200"/>
                </a:cubicBezTo>
                <a:close/>
                <a:moveTo>
                  <a:pt x="660527" y="1625854"/>
                </a:moveTo>
                <a:lnTo>
                  <a:pt x="736727" y="1663954"/>
                </a:lnTo>
                <a:lnTo>
                  <a:pt x="660527" y="170205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240012" y="5286756"/>
            <a:ext cx="685801" cy="324612"/>
          </a:xfrm>
          <a:custGeom>
            <a:avLst/>
            <a:gdLst/>
            <a:ahLst/>
            <a:cxnLst/>
            <a:rect l="l" t="t" r="r" b="b"/>
            <a:pathLst>
              <a:path w="685801" h="324612">
                <a:moveTo>
                  <a:pt x="9906" y="21082"/>
                </a:moveTo>
                <a:cubicBezTo>
                  <a:pt x="9906" y="14859"/>
                  <a:pt x="14859" y="9906"/>
                  <a:pt x="21082" y="9906"/>
                </a:cubicBezTo>
                <a:lnTo>
                  <a:pt x="664718" y="9906"/>
                </a:lnTo>
                <a:cubicBezTo>
                  <a:pt x="670941" y="9906"/>
                  <a:pt x="675894" y="14859"/>
                  <a:pt x="675894" y="21082"/>
                </a:cubicBezTo>
                <a:lnTo>
                  <a:pt x="675894" y="303504"/>
                </a:lnTo>
                <a:cubicBezTo>
                  <a:pt x="675894" y="309689"/>
                  <a:pt x="670941" y="314706"/>
                  <a:pt x="664718" y="314706"/>
                </a:cubicBezTo>
                <a:lnTo>
                  <a:pt x="21082" y="314706"/>
                </a:lnTo>
                <a:cubicBezTo>
                  <a:pt x="14859" y="314706"/>
                  <a:pt x="9906" y="309689"/>
                  <a:pt x="9906" y="30350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592056" y="6149340"/>
            <a:ext cx="515112" cy="324612"/>
          </a:xfrm>
          <a:custGeom>
            <a:avLst/>
            <a:gdLst/>
            <a:ahLst/>
            <a:cxnLst/>
            <a:rect l="l" t="t" r="r" b="b"/>
            <a:pathLst>
              <a:path w="515112" h="324612">
                <a:moveTo>
                  <a:pt x="9906" y="21094"/>
                </a:moveTo>
                <a:cubicBezTo>
                  <a:pt x="9906" y="14922"/>
                  <a:pt x="14859" y="9906"/>
                  <a:pt x="21082" y="9906"/>
                </a:cubicBezTo>
                <a:lnTo>
                  <a:pt x="494030" y="9906"/>
                </a:lnTo>
                <a:cubicBezTo>
                  <a:pt x="500253" y="9906"/>
                  <a:pt x="505206" y="14922"/>
                  <a:pt x="505206" y="21094"/>
                </a:cubicBezTo>
                <a:lnTo>
                  <a:pt x="505206" y="303504"/>
                </a:lnTo>
                <a:cubicBezTo>
                  <a:pt x="505206" y="309689"/>
                  <a:pt x="500253" y="314706"/>
                  <a:pt x="494030" y="314706"/>
                </a:cubicBezTo>
                <a:lnTo>
                  <a:pt x="21082" y="314706"/>
                </a:lnTo>
                <a:cubicBezTo>
                  <a:pt x="14859" y="314706"/>
                  <a:pt x="9906" y="309689"/>
                  <a:pt x="9906" y="303504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3353562" y="5895594"/>
            <a:ext cx="3139440" cy="859536"/>
          </a:xfrm>
          <a:custGeom>
            <a:avLst/>
            <a:gdLst/>
            <a:ahLst/>
            <a:cxnLst/>
            <a:rect l="l" t="t" r="r" b="b"/>
            <a:pathLst>
              <a:path w="3139440" h="859536">
                <a:moveTo>
                  <a:pt x="0" y="859536"/>
                </a:moveTo>
                <a:lnTo>
                  <a:pt x="0" y="0"/>
                </a:lnTo>
                <a:lnTo>
                  <a:pt x="3139440" y="0"/>
                </a:lnTo>
                <a:lnTo>
                  <a:pt x="3139440" y="859536"/>
                </a:lnTo>
                <a:lnTo>
                  <a:pt x="0" y="859536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3343656" y="5885688"/>
            <a:ext cx="3159252" cy="879348"/>
          </a:xfrm>
          <a:custGeom>
            <a:avLst/>
            <a:gdLst/>
            <a:ahLst/>
            <a:cxnLst/>
            <a:rect l="l" t="t" r="r" b="b"/>
            <a:pathLst>
              <a:path w="3159252" h="879348">
                <a:moveTo>
                  <a:pt x="9906" y="869442"/>
                </a:moveTo>
                <a:lnTo>
                  <a:pt x="9906" y="9906"/>
                </a:lnTo>
                <a:lnTo>
                  <a:pt x="3149346" y="9906"/>
                </a:lnTo>
                <a:lnTo>
                  <a:pt x="3149346" y="869442"/>
                </a:lnTo>
                <a:lnTo>
                  <a:pt x="9906" y="869442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478524" y="5441696"/>
            <a:ext cx="2436876" cy="912698"/>
          </a:xfrm>
          <a:custGeom>
            <a:avLst/>
            <a:gdLst/>
            <a:ahLst/>
            <a:cxnLst/>
            <a:rect l="l" t="t" r="r" b="b"/>
            <a:pathLst>
              <a:path w="2436876" h="912698">
                <a:moveTo>
                  <a:pt x="9906" y="902792"/>
                </a:moveTo>
                <a:lnTo>
                  <a:pt x="139700" y="884212"/>
                </a:lnTo>
                <a:lnTo>
                  <a:pt x="2426970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3444875" y="6060485"/>
            <a:ext cx="2989147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‘Multiple conditional responses’</a:t>
            </a:r>
            <a:r>
              <a:rPr sz="970" spc="10" dirty="0">
                <a:latin typeface="Mangul Gothic"/>
                <a:cs typeface="Mangul Gothic"/>
              </a:rPr>
              <a:t>를</a:t>
            </a:r>
            <a:r>
              <a:rPr sz="970" spc="10" dirty="0">
                <a:latin typeface="Malgun Gothic"/>
                <a:cs typeface="Malgun Gothic"/>
              </a:rPr>
              <a:t> On </a:t>
            </a:r>
            <a:r>
              <a:rPr sz="970" spc="10" dirty="0">
                <a:latin typeface="Mangul Gothic"/>
                <a:cs typeface="Mangul Gothic"/>
              </a:rPr>
              <a:t>으로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하면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챗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444875" y="6243364"/>
            <a:ext cx="2894659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봇이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다른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조건에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기반하여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같은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입력에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대해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다른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444875" y="6426244"/>
            <a:ext cx="1618817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반응을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나타내게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있음</a:t>
            </a:r>
            <a:endParaRPr sz="9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994624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챗봇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만들기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프로젝트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–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스터디룸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예약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챗봇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4" name="object 3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38076" y="6576365"/>
            <a:ext cx="103213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3</a:t>
            </a:r>
            <a:endParaRPr sz="900">
              <a:latin typeface="Malgun Gothic"/>
              <a:cs typeface="Malgun Gothic"/>
            </a:endParaRPr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12" y="1591056"/>
            <a:ext cx="5212080" cy="51084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62" name="object 46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012" y="2046732"/>
            <a:ext cx="2124455" cy="1484376"/>
          </a:xfrm>
          <a:prstGeom prst="rect">
            <a:avLst/>
          </a:prstGeom>
        </p:spPr>
      </p:pic>
      <p:sp>
        <p:nvSpPr>
          <p:cNvPr id="465" name="object 465"/>
          <p:cNvSpPr/>
          <p:nvPr/>
        </p:nvSpPr>
        <p:spPr>
          <a:xfrm>
            <a:off x="5410200" y="2026920"/>
            <a:ext cx="2164080" cy="1524000"/>
          </a:xfrm>
          <a:custGeom>
            <a:avLst/>
            <a:gdLst/>
            <a:ahLst/>
            <a:cxnLst/>
            <a:rect l="l" t="t" r="r" b="b"/>
            <a:pathLst>
              <a:path w="2164080" h="1524000">
                <a:moveTo>
                  <a:pt x="9906" y="1514094"/>
                </a:moveTo>
                <a:lnTo>
                  <a:pt x="9906" y="9906"/>
                </a:lnTo>
                <a:lnTo>
                  <a:pt x="2154174" y="9906"/>
                </a:lnTo>
                <a:lnTo>
                  <a:pt x="2154174" y="1514094"/>
                </a:lnTo>
                <a:lnTo>
                  <a:pt x="9906" y="151409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56" y="4101084"/>
            <a:ext cx="4142232" cy="1882139"/>
          </a:xfrm>
          <a:prstGeom prst="rect">
            <a:avLst/>
          </a:prstGeom>
        </p:spPr>
      </p:pic>
      <p:sp>
        <p:nvSpPr>
          <p:cNvPr id="466" name="object 466"/>
          <p:cNvSpPr/>
          <p:nvPr/>
        </p:nvSpPr>
        <p:spPr>
          <a:xfrm>
            <a:off x="6409944" y="4081272"/>
            <a:ext cx="4181856" cy="1921763"/>
          </a:xfrm>
          <a:custGeom>
            <a:avLst/>
            <a:gdLst/>
            <a:ahLst/>
            <a:cxnLst/>
            <a:rect l="l" t="t" r="r" b="b"/>
            <a:pathLst>
              <a:path w="4181856" h="1921763">
                <a:moveTo>
                  <a:pt x="9906" y="1911858"/>
                </a:moveTo>
                <a:lnTo>
                  <a:pt x="9906" y="9906"/>
                </a:lnTo>
                <a:lnTo>
                  <a:pt x="4171950" y="9906"/>
                </a:lnTo>
                <a:lnTo>
                  <a:pt x="4171950" y="1911858"/>
                </a:lnTo>
                <a:lnTo>
                  <a:pt x="9906" y="191185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467" name="object 467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30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642465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4-7) 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Dailog_2 </a:t>
            </a:r>
            <a:r>
              <a:rPr sz="1800" spc="10" dirty="0">
                <a:latin typeface="Arial"/>
                <a:cs typeface="Arial"/>
              </a:rPr>
              <a:t>‘</a:t>
            </a:r>
            <a:r>
              <a:rPr sz="1800" spc="10" dirty="0">
                <a:latin typeface="Mangul Gothic"/>
                <a:cs typeface="Mangul Gothic"/>
              </a:rPr>
              <a:t>위치</a:t>
            </a:r>
            <a:r>
              <a:rPr sz="1800" spc="10" dirty="0">
                <a:latin typeface="Arial"/>
                <a:cs typeface="Arial"/>
              </a:rPr>
              <a:t>’ </a:t>
            </a:r>
            <a:r>
              <a:rPr sz="1800" spc="10" dirty="0">
                <a:latin typeface="Mangul Gothic"/>
                <a:cs typeface="Mangul Gothic"/>
              </a:rPr>
              <a:t>생성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및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설정하기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2" y="2023872"/>
            <a:ext cx="4085844" cy="3611880"/>
          </a:xfrm>
          <a:prstGeom prst="rect">
            <a:avLst/>
          </a:prstGeom>
        </p:spPr>
      </p:pic>
      <p:sp>
        <p:nvSpPr>
          <p:cNvPr id="469" name="object 469"/>
          <p:cNvSpPr/>
          <p:nvPr/>
        </p:nvSpPr>
        <p:spPr>
          <a:xfrm>
            <a:off x="1181100" y="2004060"/>
            <a:ext cx="4125468" cy="3651504"/>
          </a:xfrm>
          <a:custGeom>
            <a:avLst/>
            <a:gdLst/>
            <a:ahLst/>
            <a:cxnLst/>
            <a:rect l="l" t="t" r="r" b="b"/>
            <a:pathLst>
              <a:path w="4125468" h="3651504">
                <a:moveTo>
                  <a:pt x="9906" y="3641598"/>
                </a:moveTo>
                <a:lnTo>
                  <a:pt x="9906" y="9906"/>
                </a:lnTo>
                <a:lnTo>
                  <a:pt x="4115562" y="9906"/>
                </a:lnTo>
                <a:lnTo>
                  <a:pt x="4115562" y="3641598"/>
                </a:lnTo>
                <a:lnTo>
                  <a:pt x="9906" y="364159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8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72" y="2043684"/>
            <a:ext cx="2029967" cy="1741932"/>
          </a:xfrm>
          <a:prstGeom prst="rect">
            <a:avLst/>
          </a:prstGeom>
        </p:spPr>
      </p:pic>
      <p:sp>
        <p:nvSpPr>
          <p:cNvPr id="470" name="object 470"/>
          <p:cNvSpPr/>
          <p:nvPr/>
        </p:nvSpPr>
        <p:spPr>
          <a:xfrm>
            <a:off x="7642860" y="2023872"/>
            <a:ext cx="2069592" cy="1781556"/>
          </a:xfrm>
          <a:custGeom>
            <a:avLst/>
            <a:gdLst/>
            <a:ahLst/>
            <a:cxnLst/>
            <a:rect l="l" t="t" r="r" b="b"/>
            <a:pathLst>
              <a:path w="2069592" h="1781556">
                <a:moveTo>
                  <a:pt x="9906" y="1771650"/>
                </a:moveTo>
                <a:lnTo>
                  <a:pt x="9906" y="9906"/>
                </a:lnTo>
                <a:lnTo>
                  <a:pt x="2059686" y="9906"/>
                </a:lnTo>
                <a:lnTo>
                  <a:pt x="2059686" y="1771650"/>
                </a:lnTo>
                <a:lnTo>
                  <a:pt x="9906" y="17716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29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20" y="2043684"/>
            <a:ext cx="2180843" cy="1335024"/>
          </a:xfrm>
          <a:prstGeom prst="rect">
            <a:avLst/>
          </a:prstGeom>
        </p:spPr>
      </p:pic>
      <p:sp>
        <p:nvSpPr>
          <p:cNvPr id="471" name="object 471"/>
          <p:cNvSpPr/>
          <p:nvPr/>
        </p:nvSpPr>
        <p:spPr>
          <a:xfrm>
            <a:off x="9779508" y="2023872"/>
            <a:ext cx="2220468" cy="1374648"/>
          </a:xfrm>
          <a:custGeom>
            <a:avLst/>
            <a:gdLst/>
            <a:ahLst/>
            <a:cxnLst/>
            <a:rect l="l" t="t" r="r" b="b"/>
            <a:pathLst>
              <a:path w="2220468" h="1374648">
                <a:moveTo>
                  <a:pt x="9906" y="1364742"/>
                </a:moveTo>
                <a:lnTo>
                  <a:pt x="9906" y="9906"/>
                </a:lnTo>
                <a:lnTo>
                  <a:pt x="2210562" y="9906"/>
                </a:lnTo>
                <a:lnTo>
                  <a:pt x="2210562" y="1364742"/>
                </a:lnTo>
                <a:lnTo>
                  <a:pt x="9906" y="136474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2491740" y="4229100"/>
            <a:ext cx="1185672" cy="303276"/>
          </a:xfrm>
          <a:custGeom>
            <a:avLst/>
            <a:gdLst/>
            <a:ahLst/>
            <a:cxnLst/>
            <a:rect l="l" t="t" r="r" b="b"/>
            <a:pathLst>
              <a:path w="1185672" h="303276">
                <a:moveTo>
                  <a:pt x="9906" y="20320"/>
                </a:moveTo>
                <a:cubicBezTo>
                  <a:pt x="9906" y="14605"/>
                  <a:pt x="14605" y="9906"/>
                  <a:pt x="20320" y="9906"/>
                </a:cubicBezTo>
                <a:lnTo>
                  <a:pt x="1165352" y="9906"/>
                </a:lnTo>
                <a:cubicBezTo>
                  <a:pt x="1171067" y="9906"/>
                  <a:pt x="1175766" y="14605"/>
                  <a:pt x="1175766" y="20320"/>
                </a:cubicBezTo>
                <a:lnTo>
                  <a:pt x="1175766" y="282956"/>
                </a:lnTo>
                <a:cubicBezTo>
                  <a:pt x="1175766" y="288671"/>
                  <a:pt x="1171067" y="293370"/>
                  <a:pt x="1165352" y="293370"/>
                </a:cubicBezTo>
                <a:lnTo>
                  <a:pt x="20320" y="293370"/>
                </a:lnTo>
                <a:cubicBezTo>
                  <a:pt x="14605" y="293370"/>
                  <a:pt x="9906" y="288671"/>
                  <a:pt x="9906" y="28295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1201674" y="5764530"/>
            <a:ext cx="4762500" cy="972312"/>
          </a:xfrm>
          <a:custGeom>
            <a:avLst/>
            <a:gdLst/>
            <a:ahLst/>
            <a:cxnLst/>
            <a:rect l="l" t="t" r="r" b="b"/>
            <a:pathLst>
              <a:path w="4762500" h="972312">
                <a:moveTo>
                  <a:pt x="0" y="972312"/>
                </a:moveTo>
                <a:lnTo>
                  <a:pt x="0" y="0"/>
                </a:lnTo>
                <a:lnTo>
                  <a:pt x="4762500" y="0"/>
                </a:lnTo>
                <a:lnTo>
                  <a:pt x="4762500" y="972312"/>
                </a:lnTo>
                <a:lnTo>
                  <a:pt x="0" y="972312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1191768" y="5754624"/>
            <a:ext cx="4782312" cy="992124"/>
          </a:xfrm>
          <a:custGeom>
            <a:avLst/>
            <a:gdLst/>
            <a:ahLst/>
            <a:cxnLst/>
            <a:rect l="l" t="t" r="r" b="b"/>
            <a:pathLst>
              <a:path w="4782312" h="992124">
                <a:moveTo>
                  <a:pt x="9906" y="982218"/>
                </a:moveTo>
                <a:lnTo>
                  <a:pt x="9906" y="9906"/>
                </a:lnTo>
                <a:lnTo>
                  <a:pt x="4772406" y="9906"/>
                </a:lnTo>
                <a:lnTo>
                  <a:pt x="4772406" y="982218"/>
                </a:lnTo>
                <a:lnTo>
                  <a:pt x="9906" y="982218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1602994" y="4396613"/>
            <a:ext cx="909828" cy="1368806"/>
          </a:xfrm>
          <a:custGeom>
            <a:avLst/>
            <a:gdLst/>
            <a:ahLst/>
            <a:cxnLst/>
            <a:rect l="l" t="t" r="r" b="b"/>
            <a:pathLst>
              <a:path w="909828" h="1368806">
                <a:moveTo>
                  <a:pt x="9906" y="1358900"/>
                </a:moveTo>
                <a:lnTo>
                  <a:pt x="15240" y="1082421"/>
                </a:lnTo>
                <a:lnTo>
                  <a:pt x="899922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291717" y="5780042"/>
            <a:ext cx="4555088" cy="126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위치</a:t>
            </a:r>
            <a:r>
              <a:rPr sz="970" spc="10" dirty="0">
                <a:latin typeface="Malgun Gothic"/>
                <a:cs typeface="Malgun Gothic"/>
              </a:rPr>
              <a:t> Dialog</a:t>
            </a:r>
            <a:r>
              <a:rPr sz="970" spc="10" dirty="0">
                <a:latin typeface="Mangul Gothic"/>
                <a:cs typeface="Mangul Gothic"/>
              </a:rPr>
              <a:t>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대해</a:t>
            </a:r>
            <a:r>
              <a:rPr sz="970" spc="10" dirty="0">
                <a:latin typeface="Malgun Gothic"/>
                <a:cs typeface="Malgun Gothic"/>
              </a:rPr>
              <a:t> multi response </a:t>
            </a:r>
            <a:r>
              <a:rPr sz="970" spc="10" dirty="0">
                <a:latin typeface="Mangul Gothic"/>
                <a:cs typeface="Mangul Gothic"/>
              </a:rPr>
              <a:t>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활성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시키면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조건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입력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부분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클릭했을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때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91717" y="6039758"/>
            <a:ext cx="2330906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① </a:t>
            </a:r>
            <a:r>
              <a:rPr sz="970" spc="10" dirty="0">
                <a:latin typeface="Mangul Gothic"/>
                <a:cs typeface="Mangul Gothic"/>
              </a:rPr>
              <a:t>필터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선택에서</a:t>
            </a:r>
            <a:r>
              <a:rPr sz="970" spc="10" dirty="0">
                <a:latin typeface="Malgun Gothic"/>
                <a:cs typeface="Malgun Gothic"/>
              </a:rPr>
              <a:t> @entities </a:t>
            </a:r>
            <a:r>
              <a:rPr sz="970" spc="10" dirty="0">
                <a:latin typeface="Mangul Gothic"/>
                <a:cs typeface="Mangul Gothic"/>
              </a:rPr>
              <a:t>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선택하고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91717" y="6298838"/>
            <a:ext cx="3021278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② Entities </a:t>
            </a:r>
            <a:r>
              <a:rPr sz="970" spc="10" dirty="0">
                <a:latin typeface="Mangul Gothic"/>
                <a:cs typeface="Mangul Gothic"/>
              </a:rPr>
              <a:t>목록에서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위치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선택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후</a:t>
            </a:r>
            <a:r>
              <a:rPr sz="970" spc="10" dirty="0">
                <a:latin typeface="Malgun Gothic"/>
                <a:cs typeface="Malgun Gothic"/>
              </a:rPr>
              <a:t> ③ is </a:t>
            </a:r>
            <a:r>
              <a:rPr sz="970" spc="10" dirty="0">
                <a:latin typeface="Mangul Gothic"/>
                <a:cs typeface="Mangul Gothic"/>
              </a:rPr>
              <a:t>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선택함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91717" y="6557918"/>
            <a:ext cx="4327600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④ </a:t>
            </a:r>
            <a:r>
              <a:rPr sz="970" spc="10" dirty="0">
                <a:latin typeface="Mangul Gothic"/>
                <a:cs typeface="Mangul Gothic"/>
              </a:rPr>
              <a:t>에서</a:t>
            </a:r>
            <a:r>
              <a:rPr sz="970" spc="10" dirty="0">
                <a:latin typeface="Malgun Gothic"/>
                <a:cs typeface="Malgun Gothic"/>
              </a:rPr>
              <a:t> Entity value </a:t>
            </a:r>
            <a:r>
              <a:rPr sz="970" spc="10" dirty="0">
                <a:latin typeface="Mangul Gothic"/>
                <a:cs typeface="Mangul Gothic"/>
              </a:rPr>
              <a:t>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선택한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후</a:t>
            </a:r>
            <a:r>
              <a:rPr sz="970" spc="10" dirty="0">
                <a:latin typeface="Malgun Gothic"/>
                <a:cs typeface="Malgun Gothic"/>
              </a:rPr>
              <a:t> response with </a:t>
            </a:r>
            <a:r>
              <a:rPr sz="970" spc="10" dirty="0">
                <a:latin typeface="Mangul Gothic"/>
                <a:cs typeface="Mangul Gothic"/>
              </a:rPr>
              <a:t>부분에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응답내용을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등록함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476" name="object 476"/>
          <p:cNvSpPr/>
          <p:nvPr/>
        </p:nvSpPr>
        <p:spPr>
          <a:xfrm>
            <a:off x="1188720" y="2023872"/>
            <a:ext cx="300228" cy="379476"/>
          </a:xfrm>
          <a:custGeom>
            <a:avLst/>
            <a:gdLst/>
            <a:ahLst/>
            <a:cxnLst/>
            <a:rect l="l" t="t" r="r" b="b"/>
            <a:pathLst>
              <a:path w="300228" h="379476">
                <a:moveTo>
                  <a:pt x="0" y="379476"/>
                </a:moveTo>
                <a:lnTo>
                  <a:pt x="0" y="0"/>
                </a:lnTo>
                <a:lnTo>
                  <a:pt x="300228" y="0"/>
                </a:lnTo>
                <a:lnTo>
                  <a:pt x="300228" y="379476"/>
                </a:lnTo>
                <a:lnTo>
                  <a:pt x="0" y="379476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1277366" y="2123109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7" name="object 477"/>
          <p:cNvSpPr/>
          <p:nvPr/>
        </p:nvSpPr>
        <p:spPr>
          <a:xfrm>
            <a:off x="5430012" y="2046732"/>
            <a:ext cx="300228" cy="377952"/>
          </a:xfrm>
          <a:custGeom>
            <a:avLst/>
            <a:gdLst/>
            <a:ahLst/>
            <a:cxnLst/>
            <a:rect l="l" t="t" r="r" b="b"/>
            <a:pathLst>
              <a:path w="300228" h="377952">
                <a:moveTo>
                  <a:pt x="0" y="377952"/>
                </a:moveTo>
                <a:lnTo>
                  <a:pt x="0" y="0"/>
                </a:lnTo>
                <a:lnTo>
                  <a:pt x="300228" y="0"/>
                </a:lnTo>
                <a:lnTo>
                  <a:pt x="300228" y="377952"/>
                </a:lnTo>
                <a:lnTo>
                  <a:pt x="0" y="3779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5519039" y="2145203"/>
            <a:ext cx="172547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8" name="object 478"/>
          <p:cNvSpPr/>
          <p:nvPr/>
        </p:nvSpPr>
        <p:spPr>
          <a:xfrm>
            <a:off x="9790176" y="2023872"/>
            <a:ext cx="300228" cy="379476"/>
          </a:xfrm>
          <a:custGeom>
            <a:avLst/>
            <a:gdLst/>
            <a:ahLst/>
            <a:cxnLst/>
            <a:rect l="l" t="t" r="r" b="b"/>
            <a:pathLst>
              <a:path w="300228" h="379476">
                <a:moveTo>
                  <a:pt x="0" y="379476"/>
                </a:moveTo>
                <a:lnTo>
                  <a:pt x="0" y="0"/>
                </a:lnTo>
                <a:lnTo>
                  <a:pt x="300228" y="0"/>
                </a:lnTo>
                <a:lnTo>
                  <a:pt x="300228" y="379476"/>
                </a:lnTo>
                <a:lnTo>
                  <a:pt x="0" y="379476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9880346" y="2123109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9" name="object 479"/>
          <p:cNvSpPr/>
          <p:nvPr/>
        </p:nvSpPr>
        <p:spPr>
          <a:xfrm>
            <a:off x="7662672" y="2046732"/>
            <a:ext cx="300228" cy="377952"/>
          </a:xfrm>
          <a:custGeom>
            <a:avLst/>
            <a:gdLst/>
            <a:ahLst/>
            <a:cxnLst/>
            <a:rect l="l" t="t" r="r" b="b"/>
            <a:pathLst>
              <a:path w="300228" h="377952">
                <a:moveTo>
                  <a:pt x="0" y="377952"/>
                </a:moveTo>
                <a:lnTo>
                  <a:pt x="0" y="0"/>
                </a:lnTo>
                <a:lnTo>
                  <a:pt x="300228" y="0"/>
                </a:lnTo>
                <a:lnTo>
                  <a:pt x="300228" y="377952"/>
                </a:lnTo>
                <a:lnTo>
                  <a:pt x="0" y="3779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7752588" y="2145203"/>
            <a:ext cx="172547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0" name="object 480"/>
          <p:cNvSpPr/>
          <p:nvPr/>
        </p:nvSpPr>
        <p:spPr>
          <a:xfrm>
            <a:off x="7883651" y="2976372"/>
            <a:ext cx="1786128" cy="231647"/>
          </a:xfrm>
          <a:custGeom>
            <a:avLst/>
            <a:gdLst/>
            <a:ahLst/>
            <a:cxnLst/>
            <a:rect l="l" t="t" r="r" b="b"/>
            <a:pathLst>
              <a:path w="1786128" h="231647">
                <a:moveTo>
                  <a:pt x="9906" y="17653"/>
                </a:moveTo>
                <a:cubicBezTo>
                  <a:pt x="9906" y="13335"/>
                  <a:pt x="13336" y="9906"/>
                  <a:pt x="17654" y="9906"/>
                </a:cubicBezTo>
                <a:lnTo>
                  <a:pt x="1768476" y="9906"/>
                </a:lnTo>
                <a:cubicBezTo>
                  <a:pt x="1772794" y="9906"/>
                  <a:pt x="1776223" y="13335"/>
                  <a:pt x="1776223" y="17653"/>
                </a:cubicBezTo>
                <a:lnTo>
                  <a:pt x="1776223" y="213995"/>
                </a:lnTo>
                <a:cubicBezTo>
                  <a:pt x="1776223" y="218312"/>
                  <a:pt x="1772794" y="221742"/>
                  <a:pt x="1768476" y="221742"/>
                </a:cubicBezTo>
                <a:lnTo>
                  <a:pt x="17654" y="221742"/>
                </a:lnTo>
                <a:cubicBezTo>
                  <a:pt x="13336" y="221742"/>
                  <a:pt x="9906" y="218312"/>
                  <a:pt x="9906" y="21399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387846" y="6069330"/>
            <a:ext cx="4184904" cy="667512"/>
          </a:xfrm>
          <a:custGeom>
            <a:avLst/>
            <a:gdLst/>
            <a:ahLst/>
            <a:cxnLst/>
            <a:rect l="l" t="t" r="r" b="b"/>
            <a:pathLst>
              <a:path w="4184904" h="667512">
                <a:moveTo>
                  <a:pt x="0" y="667512"/>
                </a:moveTo>
                <a:lnTo>
                  <a:pt x="0" y="0"/>
                </a:lnTo>
                <a:lnTo>
                  <a:pt x="4184904" y="0"/>
                </a:lnTo>
                <a:lnTo>
                  <a:pt x="4184904" y="667512"/>
                </a:lnTo>
                <a:lnTo>
                  <a:pt x="0" y="667512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6377940" y="6059424"/>
            <a:ext cx="4204716" cy="687324"/>
          </a:xfrm>
          <a:custGeom>
            <a:avLst/>
            <a:gdLst/>
            <a:ahLst/>
            <a:cxnLst/>
            <a:rect l="l" t="t" r="r" b="b"/>
            <a:pathLst>
              <a:path w="4204716" h="687324">
                <a:moveTo>
                  <a:pt x="9906" y="677418"/>
                </a:moveTo>
                <a:lnTo>
                  <a:pt x="9906" y="9906"/>
                </a:lnTo>
                <a:lnTo>
                  <a:pt x="4194810" y="9906"/>
                </a:lnTo>
                <a:lnTo>
                  <a:pt x="4194810" y="677418"/>
                </a:lnTo>
                <a:lnTo>
                  <a:pt x="9906" y="677418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7316850" y="5127117"/>
            <a:ext cx="224283" cy="968641"/>
          </a:xfrm>
          <a:custGeom>
            <a:avLst/>
            <a:gdLst/>
            <a:ahLst/>
            <a:cxnLst/>
            <a:rect l="l" t="t" r="r" b="b"/>
            <a:pathLst>
              <a:path w="224283" h="968641">
                <a:moveTo>
                  <a:pt x="18669" y="958735"/>
                </a:moveTo>
                <a:lnTo>
                  <a:pt x="9906" y="713689"/>
                </a:lnTo>
                <a:lnTo>
                  <a:pt x="214377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6479794" y="6138513"/>
            <a:ext cx="4040961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Mangul Gothic"/>
                <a:cs typeface="Mangul Gothic"/>
              </a:rPr>
              <a:t>사용자의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질문에</a:t>
            </a:r>
            <a:r>
              <a:rPr sz="909" spc="10" dirty="0">
                <a:latin typeface="Malgun Gothic"/>
                <a:cs typeface="Malgun Gothic"/>
              </a:rPr>
              <a:t> ‘</a:t>
            </a:r>
            <a:r>
              <a:rPr sz="909" spc="10" dirty="0">
                <a:latin typeface="Mangul Gothic"/>
                <a:cs typeface="Mangul Gothic"/>
              </a:rPr>
              <a:t>강남점</a:t>
            </a:r>
            <a:r>
              <a:rPr sz="909" spc="10" dirty="0">
                <a:latin typeface="Malgun Gothic"/>
                <a:cs typeface="Malgun Gothic"/>
              </a:rPr>
              <a:t>＇ </a:t>
            </a:r>
            <a:r>
              <a:rPr sz="909" spc="10" dirty="0">
                <a:latin typeface="Mangul Gothic"/>
                <a:cs typeface="Mangul Gothic"/>
              </a:rPr>
              <a:t>또는</a:t>
            </a:r>
            <a:r>
              <a:rPr sz="909" spc="10" dirty="0">
                <a:latin typeface="Malgun Gothic"/>
                <a:cs typeface="Malgun Gothic"/>
              </a:rPr>
              <a:t> ‘1</a:t>
            </a:r>
            <a:r>
              <a:rPr sz="909" spc="10" dirty="0">
                <a:latin typeface="Mangul Gothic"/>
                <a:cs typeface="Mangul Gothic"/>
              </a:rPr>
              <a:t>호‘</a:t>
            </a:r>
            <a:r>
              <a:rPr sz="909" spc="10" dirty="0">
                <a:latin typeface="Malgun Gothic"/>
                <a:cs typeface="Malgun Gothic"/>
              </a:rPr>
              <a:t>, ‘</a:t>
            </a:r>
            <a:r>
              <a:rPr sz="909" spc="10" dirty="0">
                <a:latin typeface="Mangul Gothic"/>
                <a:cs typeface="Mangul Gothic"/>
              </a:rPr>
              <a:t>강남이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포함되어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있으면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챗봇이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479794" y="6321393"/>
            <a:ext cx="3949521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Malgun Gothic"/>
                <a:cs typeface="Malgun Gothic"/>
              </a:rPr>
              <a:t>‘</a:t>
            </a:r>
            <a:r>
              <a:rPr sz="909" spc="10" dirty="0">
                <a:latin typeface="Mangul Gothic"/>
                <a:cs typeface="Mangul Gothic"/>
              </a:rPr>
              <a:t>강남점은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강남역</a:t>
            </a:r>
            <a:r>
              <a:rPr sz="909" spc="10" dirty="0">
                <a:latin typeface="Malgun Gothic"/>
                <a:cs typeface="Malgun Gothic"/>
              </a:rPr>
              <a:t> 3</a:t>
            </a:r>
            <a:r>
              <a:rPr sz="909" spc="10" dirty="0">
                <a:latin typeface="Mangul Gothic"/>
                <a:cs typeface="Mangul Gothic"/>
              </a:rPr>
              <a:t>번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출구로부터</a:t>
            </a:r>
            <a:r>
              <a:rPr sz="909" spc="10" dirty="0">
                <a:latin typeface="Malgun Gothic"/>
                <a:cs typeface="Malgun Gothic"/>
              </a:rPr>
              <a:t> 100m </a:t>
            </a:r>
            <a:r>
              <a:rPr sz="909" spc="10" dirty="0">
                <a:latin typeface="Mangul Gothic"/>
                <a:cs typeface="Mangul Gothic"/>
              </a:rPr>
              <a:t>거리에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있습니다＇라고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응답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479794" y="6503942"/>
            <a:ext cx="849253" cy="126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하도록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설정함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484" name="object 484"/>
          <p:cNvSpPr/>
          <p:nvPr/>
        </p:nvSpPr>
        <p:spPr>
          <a:xfrm>
            <a:off x="6483096" y="4959096"/>
            <a:ext cx="4099560" cy="297180"/>
          </a:xfrm>
          <a:custGeom>
            <a:avLst/>
            <a:gdLst/>
            <a:ahLst/>
            <a:cxnLst/>
            <a:rect l="l" t="t" r="r" b="b"/>
            <a:pathLst>
              <a:path w="4099560" h="297180">
                <a:moveTo>
                  <a:pt x="9906" y="20066"/>
                </a:moveTo>
                <a:cubicBezTo>
                  <a:pt x="9906" y="14478"/>
                  <a:pt x="14478" y="9906"/>
                  <a:pt x="20066" y="9906"/>
                </a:cubicBezTo>
                <a:lnTo>
                  <a:pt x="4079494" y="9906"/>
                </a:lnTo>
                <a:cubicBezTo>
                  <a:pt x="4085082" y="9906"/>
                  <a:pt x="4089654" y="14478"/>
                  <a:pt x="4089654" y="20066"/>
                </a:cubicBezTo>
                <a:lnTo>
                  <a:pt x="4089654" y="277114"/>
                </a:lnTo>
                <a:cubicBezTo>
                  <a:pt x="4089654" y="282702"/>
                  <a:pt x="4085082" y="287274"/>
                  <a:pt x="4079494" y="287274"/>
                </a:cubicBezTo>
                <a:lnTo>
                  <a:pt x="20066" y="287274"/>
                </a:lnTo>
                <a:cubicBezTo>
                  <a:pt x="14478" y="287274"/>
                  <a:pt x="9906" y="282702"/>
                  <a:pt x="9906" y="27711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11049762" y="3714750"/>
            <a:ext cx="989076" cy="1328928"/>
          </a:xfrm>
          <a:custGeom>
            <a:avLst/>
            <a:gdLst/>
            <a:ahLst/>
            <a:cxnLst/>
            <a:rect l="l" t="t" r="r" b="b"/>
            <a:pathLst>
              <a:path w="989076" h="1328928">
                <a:moveTo>
                  <a:pt x="0" y="1328928"/>
                </a:moveTo>
                <a:lnTo>
                  <a:pt x="0" y="0"/>
                </a:lnTo>
                <a:lnTo>
                  <a:pt x="989076" y="0"/>
                </a:lnTo>
                <a:lnTo>
                  <a:pt x="989076" y="1328928"/>
                </a:lnTo>
                <a:lnTo>
                  <a:pt x="0" y="1328928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11039856" y="3704844"/>
            <a:ext cx="1008888" cy="1348740"/>
          </a:xfrm>
          <a:custGeom>
            <a:avLst/>
            <a:gdLst/>
            <a:ahLst/>
            <a:cxnLst/>
            <a:rect l="l" t="t" r="r" b="b"/>
            <a:pathLst>
              <a:path w="1008888" h="1348740">
                <a:moveTo>
                  <a:pt x="9906" y="1338834"/>
                </a:moveTo>
                <a:lnTo>
                  <a:pt x="9906" y="9906"/>
                </a:lnTo>
                <a:lnTo>
                  <a:pt x="998982" y="9906"/>
                </a:lnTo>
                <a:lnTo>
                  <a:pt x="998982" y="1338834"/>
                </a:lnTo>
                <a:lnTo>
                  <a:pt x="9906" y="1338834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9118600" y="3211449"/>
            <a:ext cx="1945894" cy="793877"/>
          </a:xfrm>
          <a:custGeom>
            <a:avLst/>
            <a:gdLst/>
            <a:ahLst/>
            <a:cxnLst/>
            <a:rect l="l" t="t" r="r" b="b"/>
            <a:pathLst>
              <a:path w="1945894" h="793877">
                <a:moveTo>
                  <a:pt x="1935988" y="783971"/>
                </a:moveTo>
                <a:lnTo>
                  <a:pt x="1629029" y="429514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11141710" y="3839381"/>
            <a:ext cx="847064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@</a:t>
            </a:r>
            <a:r>
              <a:rPr sz="970" spc="10" dirty="0">
                <a:latin typeface="Mangul Gothic"/>
                <a:cs typeface="Mangul Gothic"/>
              </a:rPr>
              <a:t>위치에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해당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1141710" y="4022261"/>
            <a:ext cx="722705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하는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키워드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1141710" y="4205141"/>
            <a:ext cx="721181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사용자의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1141710" y="4388022"/>
            <a:ext cx="722705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질문에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포함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1141710" y="4570570"/>
            <a:ext cx="722508" cy="126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되어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있으면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1141710" y="4754162"/>
            <a:ext cx="767816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lgun Gothic"/>
                <a:cs typeface="Malgun Gothic"/>
              </a:rPr>
              <a:t>True </a:t>
            </a:r>
            <a:r>
              <a:rPr sz="1000" spc="10" dirty="0">
                <a:latin typeface="Mangul Gothic"/>
                <a:cs typeface="Mangul Gothic"/>
              </a:rPr>
              <a:t>인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조건</a:t>
            </a:r>
            <a:endParaRPr sz="1000">
              <a:latin typeface="Malgun Gothic"/>
              <a:cs typeface="Malgun Gothic"/>
            </a:endParaRPr>
          </a:p>
        </p:txBody>
      </p:sp>
      <p:pic>
        <p:nvPicPr>
          <p:cNvPr id="1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644" y="2648712"/>
            <a:ext cx="2010156" cy="237744"/>
          </a:xfrm>
          <a:prstGeom prst="rect">
            <a:avLst/>
          </a:prstGeom>
        </p:spPr>
      </p:pic>
      <p:sp>
        <p:nvSpPr>
          <p:cNvPr id="488" name="object 488"/>
          <p:cNvSpPr/>
          <p:nvPr/>
        </p:nvSpPr>
        <p:spPr>
          <a:xfrm>
            <a:off x="5628132" y="2674620"/>
            <a:ext cx="1926336" cy="231648"/>
          </a:xfrm>
          <a:custGeom>
            <a:avLst/>
            <a:gdLst/>
            <a:ahLst/>
            <a:cxnLst/>
            <a:rect l="l" t="t" r="r" b="b"/>
            <a:pathLst>
              <a:path w="1926336" h="231648">
                <a:moveTo>
                  <a:pt x="9906" y="17653"/>
                </a:moveTo>
                <a:cubicBezTo>
                  <a:pt x="9906" y="13335"/>
                  <a:pt x="13335" y="9906"/>
                  <a:pt x="17653" y="9906"/>
                </a:cubicBezTo>
                <a:lnTo>
                  <a:pt x="1908683" y="9906"/>
                </a:lnTo>
                <a:cubicBezTo>
                  <a:pt x="1913000" y="9906"/>
                  <a:pt x="1916430" y="13335"/>
                  <a:pt x="1916430" y="17653"/>
                </a:cubicBezTo>
                <a:lnTo>
                  <a:pt x="1916430" y="213995"/>
                </a:lnTo>
                <a:cubicBezTo>
                  <a:pt x="1916430" y="218313"/>
                  <a:pt x="1913000" y="221742"/>
                  <a:pt x="1908683" y="221742"/>
                </a:cubicBezTo>
                <a:lnTo>
                  <a:pt x="17653" y="221742"/>
                </a:lnTo>
                <a:cubicBezTo>
                  <a:pt x="13335" y="221742"/>
                  <a:pt x="9906" y="218313"/>
                  <a:pt x="9906" y="21399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264" y="2967228"/>
            <a:ext cx="1085088" cy="365759"/>
          </a:xfrm>
          <a:prstGeom prst="rect">
            <a:avLst/>
          </a:prstGeom>
        </p:spPr>
      </p:pic>
      <p:sp>
        <p:nvSpPr>
          <p:cNvPr id="489" name="object 489"/>
          <p:cNvSpPr/>
          <p:nvPr/>
        </p:nvSpPr>
        <p:spPr>
          <a:xfrm>
            <a:off x="10081260" y="2923032"/>
            <a:ext cx="1909572" cy="231648"/>
          </a:xfrm>
          <a:custGeom>
            <a:avLst/>
            <a:gdLst/>
            <a:ahLst/>
            <a:cxnLst/>
            <a:rect l="l" t="t" r="r" b="b"/>
            <a:pathLst>
              <a:path w="1909572" h="231648">
                <a:moveTo>
                  <a:pt x="9906" y="17652"/>
                </a:moveTo>
                <a:cubicBezTo>
                  <a:pt x="9906" y="13335"/>
                  <a:pt x="13335" y="9906"/>
                  <a:pt x="17653" y="9906"/>
                </a:cubicBezTo>
                <a:lnTo>
                  <a:pt x="1891919" y="9906"/>
                </a:lnTo>
                <a:cubicBezTo>
                  <a:pt x="1896237" y="9906"/>
                  <a:pt x="1899666" y="13335"/>
                  <a:pt x="1899666" y="17652"/>
                </a:cubicBezTo>
                <a:lnTo>
                  <a:pt x="1899666" y="213995"/>
                </a:lnTo>
                <a:cubicBezTo>
                  <a:pt x="1899666" y="218313"/>
                  <a:pt x="1896237" y="221742"/>
                  <a:pt x="1891919" y="221742"/>
                </a:cubicBezTo>
                <a:lnTo>
                  <a:pt x="17653" y="221742"/>
                </a:lnTo>
                <a:cubicBezTo>
                  <a:pt x="13335" y="221742"/>
                  <a:pt x="9906" y="218313"/>
                  <a:pt x="9906" y="21399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868" y="3726180"/>
            <a:ext cx="417576" cy="36880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90" name="object 490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31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493" name="object 493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642465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4-8) 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Dailog_2 </a:t>
            </a:r>
            <a:r>
              <a:rPr sz="1800" spc="10" dirty="0">
                <a:latin typeface="Arial"/>
                <a:cs typeface="Arial"/>
              </a:rPr>
              <a:t>‘</a:t>
            </a:r>
            <a:r>
              <a:rPr sz="1800" spc="10" dirty="0">
                <a:latin typeface="Mangul Gothic"/>
                <a:cs typeface="Mangul Gothic"/>
              </a:rPr>
              <a:t>위치</a:t>
            </a:r>
            <a:r>
              <a:rPr sz="1800" spc="10" dirty="0">
                <a:latin typeface="Arial"/>
                <a:cs typeface="Arial"/>
              </a:rPr>
              <a:t>’ </a:t>
            </a:r>
            <a:r>
              <a:rPr sz="1800" spc="10" dirty="0">
                <a:latin typeface="Mangul Gothic"/>
                <a:cs typeface="Mangul Gothic"/>
              </a:rPr>
              <a:t>생성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및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설정하기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23872"/>
            <a:ext cx="2298192" cy="4686300"/>
          </a:xfrm>
          <a:prstGeom prst="rect">
            <a:avLst/>
          </a:prstGeom>
        </p:spPr>
      </p:pic>
      <p:sp>
        <p:nvSpPr>
          <p:cNvPr id="495" name="object 495"/>
          <p:cNvSpPr/>
          <p:nvPr/>
        </p:nvSpPr>
        <p:spPr>
          <a:xfrm>
            <a:off x="1199388" y="2004060"/>
            <a:ext cx="2337815" cy="4725924"/>
          </a:xfrm>
          <a:custGeom>
            <a:avLst/>
            <a:gdLst/>
            <a:ahLst/>
            <a:cxnLst/>
            <a:rect l="l" t="t" r="r" b="b"/>
            <a:pathLst>
              <a:path w="2337815" h="4725924">
                <a:moveTo>
                  <a:pt x="9906" y="4716018"/>
                </a:moveTo>
                <a:lnTo>
                  <a:pt x="9906" y="9906"/>
                </a:lnTo>
                <a:lnTo>
                  <a:pt x="2327910" y="9906"/>
                </a:lnTo>
                <a:lnTo>
                  <a:pt x="2327910" y="4716018"/>
                </a:lnTo>
                <a:lnTo>
                  <a:pt x="9906" y="471601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1171956" y="5995416"/>
            <a:ext cx="2369820" cy="745236"/>
          </a:xfrm>
          <a:custGeom>
            <a:avLst/>
            <a:gdLst/>
            <a:ahLst/>
            <a:cxnLst/>
            <a:rect l="l" t="t" r="r" b="b"/>
            <a:pathLst>
              <a:path w="2369820" h="745236">
                <a:moveTo>
                  <a:pt x="9906" y="36550"/>
                </a:moveTo>
                <a:cubicBezTo>
                  <a:pt x="9906" y="21831"/>
                  <a:pt x="21831" y="9906"/>
                  <a:pt x="36550" y="9906"/>
                </a:cubicBezTo>
                <a:lnTo>
                  <a:pt x="2333244" y="9906"/>
                </a:lnTo>
                <a:cubicBezTo>
                  <a:pt x="2347976" y="9906"/>
                  <a:pt x="2359914" y="21831"/>
                  <a:pt x="2359914" y="36550"/>
                </a:cubicBezTo>
                <a:lnTo>
                  <a:pt x="2359914" y="708685"/>
                </a:lnTo>
                <a:cubicBezTo>
                  <a:pt x="2359914" y="723404"/>
                  <a:pt x="2347976" y="735330"/>
                  <a:pt x="2333244" y="735330"/>
                </a:cubicBezTo>
                <a:lnTo>
                  <a:pt x="36550" y="735330"/>
                </a:lnTo>
                <a:cubicBezTo>
                  <a:pt x="21831" y="735330"/>
                  <a:pt x="9906" y="723404"/>
                  <a:pt x="9906" y="70868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3196590" y="4965954"/>
            <a:ext cx="1684020" cy="929640"/>
          </a:xfrm>
          <a:custGeom>
            <a:avLst/>
            <a:gdLst/>
            <a:ahLst/>
            <a:cxnLst/>
            <a:rect l="l" t="t" r="r" b="b"/>
            <a:pathLst>
              <a:path w="1684020" h="929640">
                <a:moveTo>
                  <a:pt x="0" y="929640"/>
                </a:moveTo>
                <a:lnTo>
                  <a:pt x="0" y="0"/>
                </a:lnTo>
                <a:lnTo>
                  <a:pt x="1684020" y="0"/>
                </a:lnTo>
                <a:lnTo>
                  <a:pt x="1684020" y="929640"/>
                </a:lnTo>
                <a:lnTo>
                  <a:pt x="0" y="92964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3186684" y="4956048"/>
            <a:ext cx="1703832" cy="949452"/>
          </a:xfrm>
          <a:custGeom>
            <a:avLst/>
            <a:gdLst/>
            <a:ahLst/>
            <a:cxnLst/>
            <a:rect l="l" t="t" r="r" b="b"/>
            <a:pathLst>
              <a:path w="1703832" h="949452">
                <a:moveTo>
                  <a:pt x="9906" y="939546"/>
                </a:moveTo>
                <a:lnTo>
                  <a:pt x="9906" y="9906"/>
                </a:lnTo>
                <a:lnTo>
                  <a:pt x="1693926" y="9906"/>
                </a:lnTo>
                <a:lnTo>
                  <a:pt x="1693926" y="939546"/>
                </a:lnTo>
                <a:lnTo>
                  <a:pt x="9906" y="939546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2867660" y="5470271"/>
            <a:ext cx="327914" cy="514896"/>
          </a:xfrm>
          <a:custGeom>
            <a:avLst/>
            <a:gdLst/>
            <a:ahLst/>
            <a:cxnLst/>
            <a:rect l="l" t="t" r="r" b="b"/>
            <a:pathLst>
              <a:path w="327914" h="514896">
                <a:moveTo>
                  <a:pt x="318008" y="9906"/>
                </a:moveTo>
                <a:lnTo>
                  <a:pt x="164719" y="148285"/>
                </a:lnTo>
                <a:lnTo>
                  <a:pt x="9906" y="504990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3287521" y="5073822"/>
            <a:ext cx="1402790" cy="1264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지점을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명시하면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등록된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287521" y="5256702"/>
            <a:ext cx="1492706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답변을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주지만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그냥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위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287521" y="5439582"/>
            <a:ext cx="1446986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치를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물어보면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아무런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응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287521" y="5622487"/>
            <a:ext cx="596213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답이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없음</a:t>
            </a:r>
            <a:endParaRPr sz="900">
              <a:latin typeface="Malgun Gothic"/>
              <a:cs typeface="Malgun Gothic"/>
            </a:endParaRPr>
          </a:p>
        </p:txBody>
      </p:sp>
      <p:pic>
        <p:nvPicPr>
          <p:cNvPr id="1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284" y="1978150"/>
            <a:ext cx="5425440" cy="4760976"/>
          </a:xfrm>
          <a:prstGeom prst="rect">
            <a:avLst/>
          </a:prstGeom>
        </p:spPr>
      </p:pic>
      <p:sp>
        <p:nvSpPr>
          <p:cNvPr id="500" name="object 500"/>
          <p:cNvSpPr/>
          <p:nvPr/>
        </p:nvSpPr>
        <p:spPr>
          <a:xfrm>
            <a:off x="5300472" y="1958340"/>
            <a:ext cx="5465065" cy="4800600"/>
          </a:xfrm>
          <a:custGeom>
            <a:avLst/>
            <a:gdLst/>
            <a:ahLst/>
            <a:cxnLst/>
            <a:rect l="l" t="t" r="r" b="b"/>
            <a:pathLst>
              <a:path w="5465065" h="4800600">
                <a:moveTo>
                  <a:pt x="9906" y="4790694"/>
                </a:moveTo>
                <a:lnTo>
                  <a:pt x="9906" y="9906"/>
                </a:lnTo>
                <a:lnTo>
                  <a:pt x="5455158" y="9906"/>
                </a:lnTo>
                <a:lnTo>
                  <a:pt x="5455158" y="4790694"/>
                </a:lnTo>
                <a:lnTo>
                  <a:pt x="9906" y="479069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8887968" y="6344412"/>
            <a:ext cx="1688593" cy="373380"/>
          </a:xfrm>
          <a:custGeom>
            <a:avLst/>
            <a:gdLst/>
            <a:ahLst/>
            <a:cxnLst/>
            <a:rect l="l" t="t" r="r" b="b"/>
            <a:pathLst>
              <a:path w="1688593" h="373380">
                <a:moveTo>
                  <a:pt x="9906" y="22898"/>
                </a:moveTo>
                <a:cubicBezTo>
                  <a:pt x="9906" y="15722"/>
                  <a:pt x="15748" y="9906"/>
                  <a:pt x="22860" y="9906"/>
                </a:cubicBezTo>
                <a:lnTo>
                  <a:pt x="1665732" y="9906"/>
                </a:lnTo>
                <a:cubicBezTo>
                  <a:pt x="1672844" y="9906"/>
                  <a:pt x="1678686" y="15722"/>
                  <a:pt x="1678686" y="22898"/>
                </a:cubicBezTo>
                <a:lnTo>
                  <a:pt x="1678686" y="350482"/>
                </a:lnTo>
                <a:cubicBezTo>
                  <a:pt x="1678686" y="357657"/>
                  <a:pt x="1672844" y="363474"/>
                  <a:pt x="1665732" y="363474"/>
                </a:cubicBezTo>
                <a:lnTo>
                  <a:pt x="22860" y="363474"/>
                </a:lnTo>
                <a:cubicBezTo>
                  <a:pt x="15748" y="363474"/>
                  <a:pt x="9906" y="357657"/>
                  <a:pt x="9906" y="350482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016496" y="6344412"/>
            <a:ext cx="1780032" cy="373380"/>
          </a:xfrm>
          <a:custGeom>
            <a:avLst/>
            <a:gdLst/>
            <a:ahLst/>
            <a:cxnLst/>
            <a:rect l="l" t="t" r="r" b="b"/>
            <a:pathLst>
              <a:path w="1780032" h="373380">
                <a:moveTo>
                  <a:pt x="9906" y="22885"/>
                </a:moveTo>
                <a:cubicBezTo>
                  <a:pt x="9906" y="15722"/>
                  <a:pt x="15747" y="9906"/>
                  <a:pt x="22860" y="9906"/>
                </a:cubicBezTo>
                <a:lnTo>
                  <a:pt x="1757172" y="9906"/>
                </a:lnTo>
                <a:cubicBezTo>
                  <a:pt x="1764284" y="9906"/>
                  <a:pt x="1770126" y="15722"/>
                  <a:pt x="1770126" y="22885"/>
                </a:cubicBezTo>
                <a:lnTo>
                  <a:pt x="1770126" y="350482"/>
                </a:lnTo>
                <a:cubicBezTo>
                  <a:pt x="1770126" y="357657"/>
                  <a:pt x="1764284" y="363474"/>
                  <a:pt x="1757172" y="363474"/>
                </a:cubicBezTo>
                <a:lnTo>
                  <a:pt x="22860" y="363474"/>
                </a:lnTo>
                <a:cubicBezTo>
                  <a:pt x="15747" y="363474"/>
                  <a:pt x="9906" y="357657"/>
                  <a:pt x="9906" y="350482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8050530" y="3403853"/>
            <a:ext cx="3078480" cy="1112520"/>
          </a:xfrm>
          <a:custGeom>
            <a:avLst/>
            <a:gdLst/>
            <a:ahLst/>
            <a:cxnLst/>
            <a:rect l="l" t="t" r="r" b="b"/>
            <a:pathLst>
              <a:path w="3078480" h="1112520">
                <a:moveTo>
                  <a:pt x="0" y="1112521"/>
                </a:moveTo>
                <a:lnTo>
                  <a:pt x="0" y="0"/>
                </a:lnTo>
                <a:lnTo>
                  <a:pt x="3078481" y="0"/>
                </a:lnTo>
                <a:lnTo>
                  <a:pt x="3078481" y="1112521"/>
                </a:lnTo>
                <a:lnTo>
                  <a:pt x="0" y="1112521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8040624" y="3393948"/>
            <a:ext cx="3098293" cy="1132332"/>
          </a:xfrm>
          <a:custGeom>
            <a:avLst/>
            <a:gdLst/>
            <a:ahLst/>
            <a:cxnLst/>
            <a:rect l="l" t="t" r="r" b="b"/>
            <a:pathLst>
              <a:path w="3098293" h="1132332">
                <a:moveTo>
                  <a:pt x="9906" y="1122426"/>
                </a:moveTo>
                <a:lnTo>
                  <a:pt x="9906" y="9905"/>
                </a:lnTo>
                <a:lnTo>
                  <a:pt x="3088387" y="9905"/>
                </a:lnTo>
                <a:lnTo>
                  <a:pt x="3088387" y="1122426"/>
                </a:lnTo>
                <a:lnTo>
                  <a:pt x="9906" y="1122426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8382635" y="4523740"/>
            <a:ext cx="1241044" cy="1826425"/>
          </a:xfrm>
          <a:custGeom>
            <a:avLst/>
            <a:gdLst/>
            <a:ahLst/>
            <a:cxnLst/>
            <a:rect l="l" t="t" r="r" b="b"/>
            <a:pathLst>
              <a:path w="1241044" h="1826425">
                <a:moveTo>
                  <a:pt x="1231138" y="9906"/>
                </a:moveTo>
                <a:lnTo>
                  <a:pt x="390144" y="240538"/>
                </a:lnTo>
                <a:lnTo>
                  <a:pt x="9906" y="1816519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142986" y="3512102"/>
            <a:ext cx="2801823" cy="1264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Mangul Gothic"/>
                <a:cs typeface="Mangul Gothic"/>
              </a:rPr>
              <a:t>사용자가</a:t>
            </a:r>
            <a:r>
              <a:rPr sz="909" spc="10" dirty="0">
                <a:latin typeface="Malgun Gothic"/>
                <a:cs typeface="Malgun Gothic"/>
              </a:rPr>
              <a:t> @</a:t>
            </a:r>
            <a:r>
              <a:rPr sz="909" spc="10" dirty="0">
                <a:latin typeface="Mangul Gothic"/>
                <a:cs typeface="Mangul Gothic"/>
              </a:rPr>
              <a:t>위치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에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해당하는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키워드를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입력하지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142986" y="3694982"/>
            <a:ext cx="2768294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않고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스터디룸이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어디냐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물었을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때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조건에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142986" y="3877862"/>
            <a:ext cx="2871926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포함되지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않은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조건이므로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그런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경우</a:t>
            </a:r>
            <a:r>
              <a:rPr sz="970" spc="10" dirty="0">
                <a:latin typeface="Malgun Gothic"/>
                <a:cs typeface="Malgun Gothic"/>
              </a:rPr>
              <a:t> true </a:t>
            </a:r>
            <a:r>
              <a:rPr sz="970" spc="10" dirty="0">
                <a:latin typeface="Mangul Gothic"/>
                <a:cs typeface="Mangul Gothic"/>
              </a:rPr>
              <a:t>라는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조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8142986" y="4060742"/>
            <a:ext cx="2838398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건을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넣어</a:t>
            </a:r>
            <a:r>
              <a:rPr sz="970" spc="10" dirty="0">
                <a:latin typeface="Malgun Gothic"/>
                <a:cs typeface="Malgun Gothic"/>
              </a:rPr>
              <a:t> ‘</a:t>
            </a:r>
            <a:r>
              <a:rPr sz="970" spc="10" dirty="0">
                <a:latin typeface="Mangul Gothic"/>
                <a:cs typeface="Mangul Gothic"/>
              </a:rPr>
              <a:t>어떤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지점을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안내할까요</a:t>
            </a:r>
            <a:r>
              <a:rPr sz="970" spc="10" dirty="0">
                <a:latin typeface="Malgun Gothic"/>
                <a:cs typeface="Malgun Gothic"/>
              </a:rPr>
              <a:t>?’ </a:t>
            </a:r>
            <a:r>
              <a:rPr sz="970" spc="10" dirty="0">
                <a:latin typeface="Mangul Gothic"/>
                <a:cs typeface="Mangul Gothic"/>
              </a:rPr>
              <a:t>라고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응답하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142986" y="4243291"/>
            <a:ext cx="470133" cy="126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ngul Gothic"/>
                <a:cs typeface="Mangul Gothic"/>
              </a:rPr>
              <a:t>도록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함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506" name="object 506"/>
          <p:cNvSpPr/>
          <p:nvPr/>
        </p:nvSpPr>
        <p:spPr>
          <a:xfrm>
            <a:off x="4879848" y="4352544"/>
            <a:ext cx="368808" cy="417576"/>
          </a:xfrm>
          <a:custGeom>
            <a:avLst/>
            <a:gdLst/>
            <a:ahLst/>
            <a:cxnLst/>
            <a:rect l="l" t="t" r="r" b="b"/>
            <a:pathLst>
              <a:path w="368808" h="417576">
                <a:moveTo>
                  <a:pt x="0" y="104394"/>
                </a:moveTo>
                <a:lnTo>
                  <a:pt x="184404" y="104394"/>
                </a:lnTo>
                <a:lnTo>
                  <a:pt x="184404" y="0"/>
                </a:lnTo>
                <a:lnTo>
                  <a:pt x="368808" y="208788"/>
                </a:lnTo>
                <a:lnTo>
                  <a:pt x="184404" y="417576"/>
                </a:lnTo>
                <a:lnTo>
                  <a:pt x="184404" y="313182"/>
                </a:lnTo>
                <a:lnTo>
                  <a:pt x="0" y="313182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07" name="object 50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510" name="object 51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32</a:t>
            </a:r>
            <a:endParaRPr sz="900">
              <a:latin typeface="Malgun Gothic"/>
              <a:cs typeface="Malgun Gothic"/>
            </a:endParaRPr>
          </a:p>
        </p:txBody>
      </p:sp>
      <p:pic>
        <p:nvPicPr>
          <p:cNvPr id="1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2054352"/>
            <a:ext cx="4619244" cy="4494276"/>
          </a:xfrm>
          <a:prstGeom prst="rect">
            <a:avLst/>
          </a:prstGeom>
        </p:spPr>
      </p:pic>
      <p:sp>
        <p:nvSpPr>
          <p:cNvPr id="512" name="object 512"/>
          <p:cNvSpPr/>
          <p:nvPr/>
        </p:nvSpPr>
        <p:spPr>
          <a:xfrm>
            <a:off x="1205484" y="2034540"/>
            <a:ext cx="4658867" cy="4533900"/>
          </a:xfrm>
          <a:custGeom>
            <a:avLst/>
            <a:gdLst/>
            <a:ahLst/>
            <a:cxnLst/>
            <a:rect l="l" t="t" r="r" b="b"/>
            <a:pathLst>
              <a:path w="4658867" h="4533900">
                <a:moveTo>
                  <a:pt x="9906" y="4523994"/>
                </a:moveTo>
                <a:lnTo>
                  <a:pt x="9906" y="9906"/>
                </a:lnTo>
                <a:lnTo>
                  <a:pt x="4648962" y="9906"/>
                </a:lnTo>
                <a:lnTo>
                  <a:pt x="4648962" y="4523994"/>
                </a:lnTo>
                <a:lnTo>
                  <a:pt x="9906" y="452399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4680204" y="4866132"/>
            <a:ext cx="1185672" cy="260604"/>
          </a:xfrm>
          <a:custGeom>
            <a:avLst/>
            <a:gdLst/>
            <a:ahLst/>
            <a:cxnLst/>
            <a:rect l="l" t="t" r="r" b="b"/>
            <a:pathLst>
              <a:path w="1185672" h="260604">
                <a:moveTo>
                  <a:pt x="9906" y="18796"/>
                </a:moveTo>
                <a:cubicBezTo>
                  <a:pt x="9906" y="13843"/>
                  <a:pt x="13843" y="9906"/>
                  <a:pt x="18796" y="9906"/>
                </a:cubicBezTo>
                <a:lnTo>
                  <a:pt x="1166876" y="9906"/>
                </a:lnTo>
                <a:cubicBezTo>
                  <a:pt x="1171829" y="9906"/>
                  <a:pt x="1175766" y="13843"/>
                  <a:pt x="1175766" y="18796"/>
                </a:cubicBezTo>
                <a:lnTo>
                  <a:pt x="1175766" y="241808"/>
                </a:lnTo>
                <a:cubicBezTo>
                  <a:pt x="1175766" y="246761"/>
                  <a:pt x="1171829" y="250698"/>
                  <a:pt x="1166876" y="250698"/>
                </a:cubicBezTo>
                <a:lnTo>
                  <a:pt x="18796" y="250698"/>
                </a:lnTo>
                <a:cubicBezTo>
                  <a:pt x="13843" y="250698"/>
                  <a:pt x="9906" y="246761"/>
                  <a:pt x="9906" y="241808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1126998" y="5339334"/>
            <a:ext cx="3078480" cy="1110996"/>
          </a:xfrm>
          <a:custGeom>
            <a:avLst/>
            <a:gdLst/>
            <a:ahLst/>
            <a:cxnLst/>
            <a:rect l="l" t="t" r="r" b="b"/>
            <a:pathLst>
              <a:path w="3078480" h="1110996">
                <a:moveTo>
                  <a:pt x="0" y="1110996"/>
                </a:moveTo>
                <a:lnTo>
                  <a:pt x="0" y="0"/>
                </a:lnTo>
                <a:lnTo>
                  <a:pt x="3078480" y="0"/>
                </a:lnTo>
                <a:lnTo>
                  <a:pt x="3078480" y="1110996"/>
                </a:lnTo>
                <a:lnTo>
                  <a:pt x="0" y="1110996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1117092" y="5329428"/>
            <a:ext cx="3098292" cy="1130808"/>
          </a:xfrm>
          <a:custGeom>
            <a:avLst/>
            <a:gdLst/>
            <a:ahLst/>
            <a:cxnLst/>
            <a:rect l="l" t="t" r="r" b="b"/>
            <a:pathLst>
              <a:path w="3098292" h="1130808">
                <a:moveTo>
                  <a:pt x="9906" y="1120902"/>
                </a:moveTo>
                <a:lnTo>
                  <a:pt x="9906" y="9906"/>
                </a:lnTo>
                <a:lnTo>
                  <a:pt x="3088386" y="9906"/>
                </a:lnTo>
                <a:lnTo>
                  <a:pt x="3088386" y="1120902"/>
                </a:lnTo>
                <a:lnTo>
                  <a:pt x="9906" y="1120902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3826256" y="4954016"/>
            <a:ext cx="859155" cy="424688"/>
          </a:xfrm>
          <a:custGeom>
            <a:avLst/>
            <a:gdLst/>
            <a:ahLst/>
            <a:cxnLst/>
            <a:rect l="l" t="t" r="r" b="b"/>
            <a:pathLst>
              <a:path w="859155" h="424688">
                <a:moveTo>
                  <a:pt x="9906" y="414782"/>
                </a:moveTo>
                <a:lnTo>
                  <a:pt x="407543" y="159385"/>
                </a:lnTo>
                <a:lnTo>
                  <a:pt x="849249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217676" y="5447202"/>
            <a:ext cx="2891611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챗봇이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어떤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지점을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찾느냐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질문했을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때</a:t>
            </a:r>
            <a:r>
              <a:rPr sz="970" spc="10" dirty="0">
                <a:latin typeface="Malgun Gothic"/>
                <a:cs typeface="Malgun Gothic"/>
              </a:rPr>
              <a:t> @</a:t>
            </a:r>
            <a:r>
              <a:rPr sz="970" spc="10" dirty="0">
                <a:latin typeface="Mangul Gothic"/>
                <a:cs typeface="Mangul Gothic"/>
              </a:rPr>
              <a:t>위치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에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7676" y="5630107"/>
            <a:ext cx="2896183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해당하는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단어를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입력하면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챗봇이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답변을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있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17676" y="5812987"/>
            <a:ext cx="2935807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latin typeface="Mangul Gothic"/>
                <a:cs typeface="Mangul Gothic"/>
              </a:rPr>
              <a:t>도록</a:t>
            </a:r>
            <a:r>
              <a:rPr sz="939" spc="10" dirty="0">
                <a:latin typeface="Malgun Gothic"/>
                <a:cs typeface="Malgun Gothic"/>
              </a:rPr>
              <a:t> ＇</a:t>
            </a:r>
            <a:r>
              <a:rPr sz="939" spc="10" dirty="0">
                <a:latin typeface="Mangul Gothic"/>
                <a:cs typeface="Mangul Gothic"/>
              </a:rPr>
              <a:t>강남점</a:t>
            </a:r>
            <a:r>
              <a:rPr sz="939" spc="10" dirty="0">
                <a:latin typeface="Malgun Gothic"/>
                <a:cs typeface="Malgun Gothic"/>
              </a:rPr>
              <a:t>’, ‘</a:t>
            </a:r>
            <a:r>
              <a:rPr sz="939" spc="10" dirty="0">
                <a:latin typeface="Mangul Gothic"/>
                <a:cs typeface="Mangul Gothic"/>
              </a:rPr>
              <a:t>서초점</a:t>
            </a:r>
            <a:r>
              <a:rPr sz="939" spc="10" dirty="0">
                <a:latin typeface="Malgun Gothic"/>
                <a:cs typeface="Malgun Gothic"/>
              </a:rPr>
              <a:t>＇ </a:t>
            </a:r>
            <a:r>
              <a:rPr sz="939" spc="10" dirty="0">
                <a:latin typeface="Mangul Gothic"/>
                <a:cs typeface="Mangul Gothic"/>
              </a:rPr>
              <a:t>에</a:t>
            </a:r>
            <a:r>
              <a:rPr sz="939" spc="10" dirty="0">
                <a:latin typeface="Malgun Gothic"/>
                <a:cs typeface="Malgun Gothic"/>
              </a:rPr>
              <a:t> </a:t>
            </a:r>
            <a:r>
              <a:rPr sz="939" spc="10" dirty="0">
                <a:latin typeface="Mangul Gothic"/>
                <a:cs typeface="Mangul Gothic"/>
              </a:rPr>
              <a:t>해당하는</a:t>
            </a:r>
            <a:r>
              <a:rPr sz="939" spc="10" dirty="0">
                <a:latin typeface="Malgun Gothic"/>
                <a:cs typeface="Malgun Gothic"/>
              </a:rPr>
              <a:t> </a:t>
            </a:r>
            <a:r>
              <a:rPr sz="939" spc="10" dirty="0">
                <a:latin typeface="Mangul Gothic"/>
                <a:cs typeface="Mangul Gothic"/>
              </a:rPr>
              <a:t>질문에</a:t>
            </a:r>
            <a:r>
              <a:rPr sz="939" spc="10" dirty="0">
                <a:latin typeface="Malgun Gothic"/>
                <a:cs typeface="Malgun Gothic"/>
              </a:rPr>
              <a:t> </a:t>
            </a:r>
            <a:r>
              <a:rPr sz="939" spc="10" dirty="0">
                <a:latin typeface="Mangul Gothic"/>
                <a:cs typeface="Mangul Gothic"/>
              </a:rPr>
              <a:t>답변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17676" y="5995867"/>
            <a:ext cx="2814231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위해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현재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위치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노드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아래에</a:t>
            </a:r>
            <a:r>
              <a:rPr sz="970" spc="10" dirty="0">
                <a:latin typeface="Malgun Gothic"/>
                <a:cs typeface="Malgun Gothic"/>
              </a:rPr>
              <a:t> 2</a:t>
            </a:r>
            <a:r>
              <a:rPr sz="970" spc="10" dirty="0">
                <a:latin typeface="Mangul Gothic"/>
                <a:cs typeface="Mangul Gothic"/>
              </a:rPr>
              <a:t>개의</a:t>
            </a:r>
            <a:r>
              <a:rPr sz="970" spc="10" dirty="0">
                <a:latin typeface="Malgun Gothic"/>
                <a:cs typeface="Malgun Gothic"/>
              </a:rPr>
              <a:t> child node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17676" y="6178747"/>
            <a:ext cx="1021409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만들어줘야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함</a:t>
            </a:r>
            <a:endParaRPr sz="900">
              <a:latin typeface="Malgun Gothic"/>
              <a:cs typeface="Malgun Gothic"/>
            </a:endParaRPr>
          </a:p>
        </p:txBody>
      </p:sp>
      <p:pic>
        <p:nvPicPr>
          <p:cNvPr id="1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84" y="2007108"/>
            <a:ext cx="3325368" cy="2278380"/>
          </a:xfrm>
          <a:prstGeom prst="rect">
            <a:avLst/>
          </a:prstGeom>
        </p:spPr>
      </p:pic>
      <p:sp>
        <p:nvSpPr>
          <p:cNvPr id="517" name="object 517"/>
          <p:cNvSpPr/>
          <p:nvPr/>
        </p:nvSpPr>
        <p:spPr>
          <a:xfrm>
            <a:off x="6710172" y="1987296"/>
            <a:ext cx="3364993" cy="2318004"/>
          </a:xfrm>
          <a:custGeom>
            <a:avLst/>
            <a:gdLst/>
            <a:ahLst/>
            <a:cxnLst/>
            <a:rect l="l" t="t" r="r" b="b"/>
            <a:pathLst>
              <a:path w="3364993" h="2318004">
                <a:moveTo>
                  <a:pt x="9906" y="2308098"/>
                </a:moveTo>
                <a:lnTo>
                  <a:pt x="9906" y="9906"/>
                </a:lnTo>
                <a:lnTo>
                  <a:pt x="3355086" y="9906"/>
                </a:lnTo>
                <a:lnTo>
                  <a:pt x="3355086" y="2308098"/>
                </a:lnTo>
                <a:lnTo>
                  <a:pt x="9906" y="230809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6819900" y="2860548"/>
            <a:ext cx="864108" cy="321564"/>
          </a:xfrm>
          <a:custGeom>
            <a:avLst/>
            <a:gdLst/>
            <a:ahLst/>
            <a:cxnLst/>
            <a:rect l="l" t="t" r="r" b="b"/>
            <a:pathLst>
              <a:path w="864108" h="321564">
                <a:moveTo>
                  <a:pt x="9906" y="20955"/>
                </a:moveTo>
                <a:cubicBezTo>
                  <a:pt x="9906" y="14859"/>
                  <a:pt x="14859" y="9905"/>
                  <a:pt x="20955" y="9905"/>
                </a:cubicBezTo>
                <a:lnTo>
                  <a:pt x="843153" y="9905"/>
                </a:lnTo>
                <a:cubicBezTo>
                  <a:pt x="849249" y="9905"/>
                  <a:pt x="854202" y="14859"/>
                  <a:pt x="854202" y="20955"/>
                </a:cubicBezTo>
                <a:lnTo>
                  <a:pt x="854202" y="300609"/>
                </a:lnTo>
                <a:cubicBezTo>
                  <a:pt x="854202" y="306705"/>
                  <a:pt x="849249" y="311658"/>
                  <a:pt x="843153" y="311658"/>
                </a:cubicBezTo>
                <a:lnTo>
                  <a:pt x="20955" y="311658"/>
                </a:lnTo>
                <a:cubicBezTo>
                  <a:pt x="14859" y="311658"/>
                  <a:pt x="9906" y="306705"/>
                  <a:pt x="9906" y="300609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16" y="4483607"/>
            <a:ext cx="3336036" cy="2278379"/>
          </a:xfrm>
          <a:prstGeom prst="rect">
            <a:avLst/>
          </a:prstGeom>
        </p:spPr>
      </p:pic>
      <p:sp>
        <p:nvSpPr>
          <p:cNvPr id="519" name="object 519"/>
          <p:cNvSpPr/>
          <p:nvPr/>
        </p:nvSpPr>
        <p:spPr>
          <a:xfrm>
            <a:off x="6699503" y="4463796"/>
            <a:ext cx="3375660" cy="2318004"/>
          </a:xfrm>
          <a:custGeom>
            <a:avLst/>
            <a:gdLst/>
            <a:ahLst/>
            <a:cxnLst/>
            <a:rect l="l" t="t" r="r" b="b"/>
            <a:pathLst>
              <a:path w="3375660" h="2318004">
                <a:moveTo>
                  <a:pt x="9907" y="2308098"/>
                </a:moveTo>
                <a:lnTo>
                  <a:pt x="9907" y="9906"/>
                </a:lnTo>
                <a:lnTo>
                  <a:pt x="3365755" y="9906"/>
                </a:lnTo>
                <a:lnTo>
                  <a:pt x="3365755" y="2308098"/>
                </a:lnTo>
                <a:lnTo>
                  <a:pt x="9907" y="230809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6697979" y="5308092"/>
            <a:ext cx="865633" cy="321564"/>
          </a:xfrm>
          <a:custGeom>
            <a:avLst/>
            <a:gdLst/>
            <a:ahLst/>
            <a:cxnLst/>
            <a:rect l="l" t="t" r="r" b="b"/>
            <a:pathLst>
              <a:path w="865633" h="321564">
                <a:moveTo>
                  <a:pt x="9907" y="20955"/>
                </a:moveTo>
                <a:cubicBezTo>
                  <a:pt x="9907" y="14859"/>
                  <a:pt x="14860" y="9906"/>
                  <a:pt x="20956" y="9906"/>
                </a:cubicBezTo>
                <a:lnTo>
                  <a:pt x="844677" y="9906"/>
                </a:lnTo>
                <a:cubicBezTo>
                  <a:pt x="850774" y="9906"/>
                  <a:pt x="855727" y="14859"/>
                  <a:pt x="855727" y="20955"/>
                </a:cubicBezTo>
                <a:lnTo>
                  <a:pt x="855727" y="300571"/>
                </a:lnTo>
                <a:cubicBezTo>
                  <a:pt x="855727" y="306692"/>
                  <a:pt x="850774" y="311658"/>
                  <a:pt x="844677" y="311658"/>
                </a:cubicBezTo>
                <a:lnTo>
                  <a:pt x="20956" y="311658"/>
                </a:lnTo>
                <a:cubicBezTo>
                  <a:pt x="14860" y="311658"/>
                  <a:pt x="9907" y="306692"/>
                  <a:pt x="9907" y="30057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6978396" y="3966972"/>
            <a:ext cx="3080004" cy="301752"/>
          </a:xfrm>
          <a:custGeom>
            <a:avLst/>
            <a:gdLst/>
            <a:ahLst/>
            <a:cxnLst/>
            <a:rect l="l" t="t" r="r" b="b"/>
            <a:pathLst>
              <a:path w="3080004" h="301752">
                <a:moveTo>
                  <a:pt x="9906" y="20320"/>
                </a:moveTo>
                <a:cubicBezTo>
                  <a:pt x="9906" y="14478"/>
                  <a:pt x="14605" y="9906"/>
                  <a:pt x="20320" y="9906"/>
                </a:cubicBezTo>
                <a:lnTo>
                  <a:pt x="3059684" y="9906"/>
                </a:lnTo>
                <a:cubicBezTo>
                  <a:pt x="3065399" y="9906"/>
                  <a:pt x="3070098" y="14478"/>
                  <a:pt x="3070098" y="20320"/>
                </a:cubicBezTo>
                <a:lnTo>
                  <a:pt x="3070098" y="281432"/>
                </a:lnTo>
                <a:cubicBezTo>
                  <a:pt x="3070098" y="287147"/>
                  <a:pt x="3065399" y="291846"/>
                  <a:pt x="3059684" y="291846"/>
                </a:cubicBezTo>
                <a:lnTo>
                  <a:pt x="20320" y="291846"/>
                </a:lnTo>
                <a:cubicBezTo>
                  <a:pt x="14605" y="291846"/>
                  <a:pt x="9906" y="287147"/>
                  <a:pt x="9906" y="281432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6978396" y="6469380"/>
            <a:ext cx="3080004" cy="303274"/>
          </a:xfrm>
          <a:custGeom>
            <a:avLst/>
            <a:gdLst/>
            <a:ahLst/>
            <a:cxnLst/>
            <a:rect l="l" t="t" r="r" b="b"/>
            <a:pathLst>
              <a:path w="3080004" h="303274">
                <a:moveTo>
                  <a:pt x="9906" y="20320"/>
                </a:moveTo>
                <a:cubicBezTo>
                  <a:pt x="9906" y="14567"/>
                  <a:pt x="14605" y="9906"/>
                  <a:pt x="20320" y="9906"/>
                </a:cubicBezTo>
                <a:lnTo>
                  <a:pt x="3059684" y="9906"/>
                </a:lnTo>
                <a:cubicBezTo>
                  <a:pt x="3065399" y="9906"/>
                  <a:pt x="3070098" y="14567"/>
                  <a:pt x="3070098" y="20320"/>
                </a:cubicBezTo>
                <a:lnTo>
                  <a:pt x="3070098" y="282958"/>
                </a:lnTo>
                <a:cubicBezTo>
                  <a:pt x="3070098" y="288708"/>
                  <a:pt x="3065399" y="293368"/>
                  <a:pt x="3059684" y="293368"/>
                </a:cubicBezTo>
                <a:lnTo>
                  <a:pt x="20320" y="293368"/>
                </a:lnTo>
                <a:cubicBezTo>
                  <a:pt x="14605" y="293368"/>
                  <a:pt x="9906" y="288708"/>
                  <a:pt x="9906" y="282958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6163056" y="4302252"/>
            <a:ext cx="368808" cy="416052"/>
          </a:xfrm>
          <a:custGeom>
            <a:avLst/>
            <a:gdLst/>
            <a:ahLst/>
            <a:cxnLst/>
            <a:rect l="l" t="t" r="r" b="b"/>
            <a:pathLst>
              <a:path w="368808" h="416052">
                <a:moveTo>
                  <a:pt x="0" y="104013"/>
                </a:moveTo>
                <a:lnTo>
                  <a:pt x="184404" y="104013"/>
                </a:lnTo>
                <a:lnTo>
                  <a:pt x="184404" y="0"/>
                </a:lnTo>
                <a:lnTo>
                  <a:pt x="368808" y="208026"/>
                </a:lnTo>
                <a:lnTo>
                  <a:pt x="184404" y="416052"/>
                </a:lnTo>
                <a:lnTo>
                  <a:pt x="184404" y="312039"/>
                </a:lnTo>
                <a:lnTo>
                  <a:pt x="0" y="312039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1196035" y="1606799"/>
            <a:ext cx="3642465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4-9) 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Dailog_2 </a:t>
            </a:r>
            <a:r>
              <a:rPr sz="1800" spc="10" dirty="0">
                <a:latin typeface="Arial"/>
                <a:cs typeface="Arial"/>
              </a:rPr>
              <a:t>‘</a:t>
            </a:r>
            <a:r>
              <a:rPr sz="1800" spc="10" dirty="0">
                <a:latin typeface="Mangul Gothic"/>
                <a:cs typeface="Mangul Gothic"/>
              </a:rPr>
              <a:t>위치</a:t>
            </a:r>
            <a:r>
              <a:rPr sz="1800" spc="10" dirty="0">
                <a:latin typeface="Arial"/>
                <a:cs typeface="Arial"/>
              </a:rPr>
              <a:t>’ </a:t>
            </a:r>
            <a:r>
              <a:rPr sz="1800" spc="10" dirty="0">
                <a:latin typeface="Mangul Gothic"/>
                <a:cs typeface="Mangul Gothic"/>
              </a:rPr>
              <a:t>생성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및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설정하기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24" name="object 524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527" name="object 527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33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515973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4-10) 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Dailog_2 </a:t>
            </a:r>
            <a:r>
              <a:rPr sz="1800" spc="10" dirty="0">
                <a:latin typeface="Arial"/>
                <a:cs typeface="Arial"/>
              </a:rPr>
              <a:t>‘</a:t>
            </a:r>
            <a:r>
              <a:rPr sz="1800" spc="10" dirty="0">
                <a:latin typeface="Mangul Gothic"/>
                <a:cs typeface="Mangul Gothic"/>
              </a:rPr>
              <a:t>위치</a:t>
            </a:r>
            <a:r>
              <a:rPr sz="1800" spc="10" dirty="0">
                <a:latin typeface="Arial"/>
                <a:cs typeface="Arial"/>
              </a:rPr>
              <a:t>’ </a:t>
            </a:r>
            <a:r>
              <a:rPr sz="1800" spc="10" dirty="0">
                <a:latin typeface="Mangul Gothic"/>
                <a:cs typeface="Mangul Gothic"/>
              </a:rPr>
              <a:t>테스트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해보기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07107"/>
            <a:ext cx="2253996" cy="4765547"/>
          </a:xfrm>
          <a:prstGeom prst="rect">
            <a:avLst/>
          </a:prstGeom>
        </p:spPr>
      </p:pic>
      <p:sp>
        <p:nvSpPr>
          <p:cNvPr id="529" name="object 529"/>
          <p:cNvSpPr/>
          <p:nvPr/>
        </p:nvSpPr>
        <p:spPr>
          <a:xfrm>
            <a:off x="1226820" y="1987295"/>
            <a:ext cx="2293619" cy="4805171"/>
          </a:xfrm>
          <a:custGeom>
            <a:avLst/>
            <a:gdLst/>
            <a:ahLst/>
            <a:cxnLst/>
            <a:rect l="l" t="t" r="r" b="b"/>
            <a:pathLst>
              <a:path w="2293619" h="4805171">
                <a:moveTo>
                  <a:pt x="9906" y="4795265"/>
                </a:moveTo>
                <a:lnTo>
                  <a:pt x="9906" y="9906"/>
                </a:lnTo>
                <a:lnTo>
                  <a:pt x="2283713" y="9906"/>
                </a:lnTo>
                <a:lnTo>
                  <a:pt x="2283713" y="4795265"/>
                </a:lnTo>
                <a:lnTo>
                  <a:pt x="9906" y="479526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30" name="object 530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533" name="object 533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34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991462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4-11) 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Dailog_3 </a:t>
            </a:r>
            <a:r>
              <a:rPr sz="1800" spc="10" dirty="0">
                <a:latin typeface="Arial"/>
                <a:cs typeface="Arial"/>
              </a:rPr>
              <a:t>‘</a:t>
            </a:r>
            <a:r>
              <a:rPr sz="1800" spc="10" dirty="0">
                <a:latin typeface="Mangul Gothic"/>
                <a:cs typeface="Mangul Gothic"/>
              </a:rPr>
              <a:t>룸예약</a:t>
            </a:r>
            <a:r>
              <a:rPr sz="1800" spc="10" dirty="0">
                <a:latin typeface="Arial"/>
                <a:cs typeface="Arial"/>
              </a:rPr>
              <a:t>’ </a:t>
            </a:r>
            <a:r>
              <a:rPr sz="1800" spc="10" dirty="0">
                <a:latin typeface="Mangul Gothic"/>
                <a:cs typeface="Mangul Gothic"/>
              </a:rPr>
              <a:t>생성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및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설정하기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034540"/>
            <a:ext cx="4547616" cy="4209288"/>
          </a:xfrm>
          <a:prstGeom prst="rect">
            <a:avLst/>
          </a:prstGeom>
        </p:spPr>
      </p:pic>
      <p:sp>
        <p:nvSpPr>
          <p:cNvPr id="535" name="object 535"/>
          <p:cNvSpPr/>
          <p:nvPr/>
        </p:nvSpPr>
        <p:spPr>
          <a:xfrm>
            <a:off x="1161288" y="2014728"/>
            <a:ext cx="4587240" cy="4248912"/>
          </a:xfrm>
          <a:custGeom>
            <a:avLst/>
            <a:gdLst/>
            <a:ahLst/>
            <a:cxnLst/>
            <a:rect l="l" t="t" r="r" b="b"/>
            <a:pathLst>
              <a:path w="4587240" h="4248912">
                <a:moveTo>
                  <a:pt x="9906" y="4239006"/>
                </a:moveTo>
                <a:lnTo>
                  <a:pt x="9906" y="9906"/>
                </a:lnTo>
                <a:lnTo>
                  <a:pt x="4577334" y="9906"/>
                </a:lnTo>
                <a:lnTo>
                  <a:pt x="4577334" y="4239006"/>
                </a:lnTo>
                <a:lnTo>
                  <a:pt x="9906" y="423900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7400"/>
            <a:ext cx="5242560" cy="1906524"/>
          </a:xfrm>
          <a:prstGeom prst="rect">
            <a:avLst/>
          </a:prstGeom>
        </p:spPr>
      </p:pic>
      <p:sp>
        <p:nvSpPr>
          <p:cNvPr id="536" name="object 536"/>
          <p:cNvSpPr/>
          <p:nvPr/>
        </p:nvSpPr>
        <p:spPr>
          <a:xfrm>
            <a:off x="6076188" y="2037588"/>
            <a:ext cx="5282184" cy="1946148"/>
          </a:xfrm>
          <a:custGeom>
            <a:avLst/>
            <a:gdLst/>
            <a:ahLst/>
            <a:cxnLst/>
            <a:rect l="l" t="t" r="r" b="b"/>
            <a:pathLst>
              <a:path w="5282184" h="1946148">
                <a:moveTo>
                  <a:pt x="9906" y="1936242"/>
                </a:moveTo>
                <a:lnTo>
                  <a:pt x="9906" y="9906"/>
                </a:lnTo>
                <a:lnTo>
                  <a:pt x="5272277" y="9906"/>
                </a:lnTo>
                <a:lnTo>
                  <a:pt x="5272277" y="1936242"/>
                </a:lnTo>
                <a:lnTo>
                  <a:pt x="9906" y="193624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10530839" y="2470404"/>
            <a:ext cx="818389" cy="260604"/>
          </a:xfrm>
          <a:custGeom>
            <a:avLst/>
            <a:gdLst/>
            <a:ahLst/>
            <a:cxnLst/>
            <a:rect l="l" t="t" r="r" b="b"/>
            <a:pathLst>
              <a:path w="818389" h="260604">
                <a:moveTo>
                  <a:pt x="9907" y="18796"/>
                </a:moveTo>
                <a:cubicBezTo>
                  <a:pt x="9907" y="13843"/>
                  <a:pt x="13844" y="9906"/>
                  <a:pt x="18797" y="9906"/>
                </a:cubicBezTo>
                <a:lnTo>
                  <a:pt x="799593" y="9906"/>
                </a:lnTo>
                <a:cubicBezTo>
                  <a:pt x="804546" y="9906"/>
                  <a:pt x="808483" y="13843"/>
                  <a:pt x="808483" y="18796"/>
                </a:cubicBezTo>
                <a:lnTo>
                  <a:pt x="808483" y="241808"/>
                </a:lnTo>
                <a:cubicBezTo>
                  <a:pt x="808483" y="246761"/>
                  <a:pt x="804546" y="250698"/>
                  <a:pt x="799593" y="250698"/>
                </a:cubicBezTo>
                <a:lnTo>
                  <a:pt x="18797" y="250698"/>
                </a:lnTo>
                <a:cubicBezTo>
                  <a:pt x="13844" y="250698"/>
                  <a:pt x="9907" y="246761"/>
                  <a:pt x="9907" y="241808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319010" y="4027170"/>
            <a:ext cx="1889760" cy="623316"/>
          </a:xfrm>
          <a:custGeom>
            <a:avLst/>
            <a:gdLst/>
            <a:ahLst/>
            <a:cxnLst/>
            <a:rect l="l" t="t" r="r" b="b"/>
            <a:pathLst>
              <a:path w="1889760" h="623316">
                <a:moveTo>
                  <a:pt x="0" y="623316"/>
                </a:moveTo>
                <a:lnTo>
                  <a:pt x="0" y="0"/>
                </a:lnTo>
                <a:lnTo>
                  <a:pt x="1889760" y="0"/>
                </a:lnTo>
                <a:lnTo>
                  <a:pt x="1889760" y="623316"/>
                </a:lnTo>
                <a:lnTo>
                  <a:pt x="0" y="623316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309103" y="4017264"/>
            <a:ext cx="1909572" cy="643128"/>
          </a:xfrm>
          <a:custGeom>
            <a:avLst/>
            <a:gdLst/>
            <a:ahLst/>
            <a:cxnLst/>
            <a:rect l="l" t="t" r="r" b="b"/>
            <a:pathLst>
              <a:path w="1909572" h="643128">
                <a:moveTo>
                  <a:pt x="9907" y="633222"/>
                </a:moveTo>
                <a:lnTo>
                  <a:pt x="9907" y="9906"/>
                </a:lnTo>
                <a:lnTo>
                  <a:pt x="1899667" y="9906"/>
                </a:lnTo>
                <a:lnTo>
                  <a:pt x="1899667" y="633222"/>
                </a:lnTo>
                <a:lnTo>
                  <a:pt x="9907" y="633222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836026" y="3768471"/>
            <a:ext cx="457327" cy="272415"/>
          </a:xfrm>
          <a:custGeom>
            <a:avLst/>
            <a:gdLst/>
            <a:ahLst/>
            <a:cxnLst/>
            <a:rect l="l" t="t" r="r" b="b"/>
            <a:pathLst>
              <a:path w="457327" h="272415">
                <a:moveTo>
                  <a:pt x="447422" y="262509"/>
                </a:moveTo>
                <a:lnTo>
                  <a:pt x="437389" y="144653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7410577" y="4073188"/>
            <a:ext cx="1619198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룸예약에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관한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질문을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때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410577" y="4256069"/>
            <a:ext cx="1731974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Mangul Gothic"/>
                <a:cs typeface="Mangul Gothic"/>
              </a:rPr>
              <a:t>실행되는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조건이므로</a:t>
            </a:r>
            <a:r>
              <a:rPr sz="909" spc="10" dirty="0">
                <a:latin typeface="Malgun Gothic"/>
                <a:cs typeface="Malgun Gothic"/>
              </a:rPr>
              <a:t> #</a:t>
            </a:r>
            <a:r>
              <a:rPr sz="909" spc="10" dirty="0">
                <a:latin typeface="Mangul Gothic"/>
                <a:cs typeface="Mangul Gothic"/>
              </a:rPr>
              <a:t>룸예약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410577" y="4438617"/>
            <a:ext cx="594491" cy="126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선택함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541" name="object 541"/>
          <p:cNvSpPr/>
          <p:nvPr/>
        </p:nvSpPr>
        <p:spPr>
          <a:xfrm>
            <a:off x="7309103" y="3479292"/>
            <a:ext cx="760477" cy="301752"/>
          </a:xfrm>
          <a:custGeom>
            <a:avLst/>
            <a:gdLst/>
            <a:ahLst/>
            <a:cxnLst/>
            <a:rect l="l" t="t" r="r" b="b"/>
            <a:pathLst>
              <a:path w="760477" h="301752">
                <a:moveTo>
                  <a:pt x="9907" y="20320"/>
                </a:moveTo>
                <a:cubicBezTo>
                  <a:pt x="9907" y="14604"/>
                  <a:pt x="14478" y="9906"/>
                  <a:pt x="20321" y="9906"/>
                </a:cubicBezTo>
                <a:lnTo>
                  <a:pt x="740157" y="9906"/>
                </a:lnTo>
                <a:cubicBezTo>
                  <a:pt x="745872" y="9906"/>
                  <a:pt x="750571" y="14604"/>
                  <a:pt x="750571" y="20320"/>
                </a:cubicBezTo>
                <a:lnTo>
                  <a:pt x="750571" y="281432"/>
                </a:lnTo>
                <a:cubicBezTo>
                  <a:pt x="750571" y="287147"/>
                  <a:pt x="745872" y="291846"/>
                  <a:pt x="740157" y="291846"/>
                </a:cubicBezTo>
                <a:lnTo>
                  <a:pt x="20321" y="291846"/>
                </a:lnTo>
                <a:cubicBezTo>
                  <a:pt x="14478" y="291846"/>
                  <a:pt x="9907" y="287147"/>
                  <a:pt x="9907" y="281432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309103" y="2447544"/>
            <a:ext cx="3241548" cy="303276"/>
          </a:xfrm>
          <a:custGeom>
            <a:avLst/>
            <a:gdLst/>
            <a:ahLst/>
            <a:cxnLst/>
            <a:rect l="l" t="t" r="r" b="b"/>
            <a:pathLst>
              <a:path w="3241548" h="303276">
                <a:moveTo>
                  <a:pt x="9907" y="20320"/>
                </a:moveTo>
                <a:cubicBezTo>
                  <a:pt x="9907" y="14605"/>
                  <a:pt x="14606" y="9906"/>
                  <a:pt x="20321" y="9906"/>
                </a:cubicBezTo>
                <a:lnTo>
                  <a:pt x="3221229" y="9906"/>
                </a:lnTo>
                <a:cubicBezTo>
                  <a:pt x="3226944" y="9906"/>
                  <a:pt x="3231643" y="14605"/>
                  <a:pt x="3231643" y="20320"/>
                </a:cubicBezTo>
                <a:lnTo>
                  <a:pt x="3231643" y="282956"/>
                </a:lnTo>
                <a:cubicBezTo>
                  <a:pt x="3231643" y="288671"/>
                  <a:pt x="3226944" y="293370"/>
                  <a:pt x="3221229" y="293370"/>
                </a:cubicBezTo>
                <a:lnTo>
                  <a:pt x="20321" y="293370"/>
                </a:lnTo>
                <a:cubicBezTo>
                  <a:pt x="14606" y="293370"/>
                  <a:pt x="9907" y="288671"/>
                  <a:pt x="9907" y="282956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9595866" y="3201162"/>
            <a:ext cx="1889760" cy="1449324"/>
          </a:xfrm>
          <a:custGeom>
            <a:avLst/>
            <a:gdLst/>
            <a:ahLst/>
            <a:cxnLst/>
            <a:rect l="l" t="t" r="r" b="b"/>
            <a:pathLst>
              <a:path w="1889760" h="1449324">
                <a:moveTo>
                  <a:pt x="0" y="1449324"/>
                </a:moveTo>
                <a:lnTo>
                  <a:pt x="0" y="0"/>
                </a:lnTo>
                <a:lnTo>
                  <a:pt x="1889760" y="0"/>
                </a:lnTo>
                <a:lnTo>
                  <a:pt x="1889760" y="1449324"/>
                </a:lnTo>
                <a:lnTo>
                  <a:pt x="0" y="1449324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9585960" y="3191256"/>
            <a:ext cx="1909572" cy="1469136"/>
          </a:xfrm>
          <a:custGeom>
            <a:avLst/>
            <a:gdLst/>
            <a:ahLst/>
            <a:cxnLst/>
            <a:rect l="l" t="t" r="r" b="b"/>
            <a:pathLst>
              <a:path w="1909572" h="1469136">
                <a:moveTo>
                  <a:pt x="9906" y="1459230"/>
                </a:moveTo>
                <a:lnTo>
                  <a:pt x="9906" y="9906"/>
                </a:lnTo>
                <a:lnTo>
                  <a:pt x="1899666" y="9906"/>
                </a:lnTo>
                <a:lnTo>
                  <a:pt x="1899666" y="1459230"/>
                </a:lnTo>
                <a:lnTo>
                  <a:pt x="9906" y="1459230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10540364" y="2733294"/>
            <a:ext cx="367159" cy="486790"/>
          </a:xfrm>
          <a:custGeom>
            <a:avLst/>
            <a:gdLst/>
            <a:ahLst/>
            <a:cxnLst/>
            <a:rect l="l" t="t" r="r" b="b"/>
            <a:pathLst>
              <a:path w="367159" h="486790">
                <a:moveTo>
                  <a:pt x="19940" y="476884"/>
                </a:moveTo>
                <a:lnTo>
                  <a:pt x="9907" y="202565"/>
                </a:lnTo>
                <a:lnTo>
                  <a:pt x="357252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9688068" y="3385864"/>
            <a:ext cx="1657171" cy="1264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Mangul Gothic"/>
                <a:cs typeface="Mangul Gothic"/>
              </a:rPr>
              <a:t>룸예약에서는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룸예약에</a:t>
            </a:r>
            <a:r>
              <a:rPr sz="909" spc="10" dirty="0">
                <a:latin typeface="Malgun Gothic"/>
                <a:cs typeface="Malgun Gothic"/>
              </a:rPr>
              <a:t> </a:t>
            </a:r>
            <a:r>
              <a:rPr sz="909" spc="10" dirty="0">
                <a:latin typeface="Mangul Gothic"/>
                <a:cs typeface="Mangul Gothic"/>
              </a:rPr>
              <a:t>관한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688068" y="3568413"/>
            <a:ext cx="1745365" cy="126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정보가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다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입력되어야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때까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688068" y="3751878"/>
            <a:ext cx="1699843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정보가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필요하다는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형태로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688068" y="3934758"/>
            <a:ext cx="1529155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구성이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이루어져야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하므로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9688068" y="4117638"/>
            <a:ext cx="1689176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lgun Gothic"/>
                <a:cs typeface="Malgun Gothic"/>
              </a:rPr>
              <a:t>customize </a:t>
            </a:r>
            <a:r>
              <a:rPr sz="1000" spc="10" dirty="0">
                <a:latin typeface="Mangul Gothic"/>
                <a:cs typeface="Mangul Gothic"/>
              </a:rPr>
              <a:t>를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눌러</a:t>
            </a:r>
            <a:r>
              <a:rPr sz="1000" spc="10" dirty="0">
                <a:latin typeface="Malgun Gothic"/>
                <a:cs typeface="Malgun Gothic"/>
              </a:rPr>
              <a:t> slot </a:t>
            </a:r>
            <a:r>
              <a:rPr sz="1000" spc="10" dirty="0">
                <a:latin typeface="Mangul Gothic"/>
                <a:cs typeface="Mangul Gothic"/>
              </a:rPr>
              <a:t>을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활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9688068" y="4300519"/>
            <a:ext cx="676985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Mangul Gothic"/>
                <a:cs typeface="Mangul Gothic"/>
              </a:rPr>
              <a:t>성화해야함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546" name="object 546"/>
          <p:cNvSpPr/>
          <p:nvPr/>
        </p:nvSpPr>
        <p:spPr>
          <a:xfrm>
            <a:off x="6096000" y="2034540"/>
            <a:ext cx="300228" cy="377952"/>
          </a:xfrm>
          <a:custGeom>
            <a:avLst/>
            <a:gdLst/>
            <a:ahLst/>
            <a:cxnLst/>
            <a:rect l="l" t="t" r="r" b="b"/>
            <a:pathLst>
              <a:path w="300228" h="377952">
                <a:moveTo>
                  <a:pt x="0" y="377952"/>
                </a:moveTo>
                <a:lnTo>
                  <a:pt x="0" y="0"/>
                </a:lnTo>
                <a:lnTo>
                  <a:pt x="300228" y="0"/>
                </a:lnTo>
                <a:lnTo>
                  <a:pt x="300228" y="377952"/>
                </a:lnTo>
                <a:lnTo>
                  <a:pt x="0" y="3779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6185916" y="2133270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47" name="object 54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550" name="object 55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35</a:t>
            </a:r>
            <a:endParaRPr sz="900">
              <a:latin typeface="Malgun Gothic"/>
              <a:cs typeface="Malgun Gothic"/>
            </a:endParaRPr>
          </a:p>
        </p:txBody>
      </p:sp>
      <p:pic>
        <p:nvPicPr>
          <p:cNvPr id="1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16" y="2034540"/>
            <a:ext cx="4367784" cy="4663440"/>
          </a:xfrm>
          <a:prstGeom prst="rect">
            <a:avLst/>
          </a:prstGeom>
        </p:spPr>
      </p:pic>
      <p:sp>
        <p:nvSpPr>
          <p:cNvPr id="552" name="object 552"/>
          <p:cNvSpPr/>
          <p:nvPr/>
        </p:nvSpPr>
        <p:spPr>
          <a:xfrm>
            <a:off x="1213104" y="2014728"/>
            <a:ext cx="4407408" cy="4703064"/>
          </a:xfrm>
          <a:custGeom>
            <a:avLst/>
            <a:gdLst/>
            <a:ahLst/>
            <a:cxnLst/>
            <a:rect l="l" t="t" r="r" b="b"/>
            <a:pathLst>
              <a:path w="4407408" h="4703064">
                <a:moveTo>
                  <a:pt x="9906" y="4693158"/>
                </a:moveTo>
                <a:lnTo>
                  <a:pt x="9906" y="9906"/>
                </a:lnTo>
                <a:lnTo>
                  <a:pt x="4397502" y="9906"/>
                </a:lnTo>
                <a:lnTo>
                  <a:pt x="4397502" y="4693158"/>
                </a:lnTo>
                <a:lnTo>
                  <a:pt x="9906" y="469315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991462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4-12) </a:t>
            </a:r>
            <a:r>
              <a:rPr sz="1770" spc="10" dirty="0">
                <a:solidFill>
                  <a:srgbClr val="FF0000"/>
                </a:solidFill>
                <a:latin typeface="Arial"/>
                <a:cs typeface="Arial"/>
              </a:rPr>
              <a:t>Dailog_3 </a:t>
            </a:r>
            <a:r>
              <a:rPr sz="1770" spc="10" dirty="0">
                <a:latin typeface="Arial"/>
                <a:cs typeface="Arial"/>
              </a:rPr>
              <a:t>‘</a:t>
            </a:r>
            <a:r>
              <a:rPr sz="1770" spc="10" dirty="0">
                <a:latin typeface="Mangul Gothic"/>
                <a:cs typeface="Mangul Gothic"/>
              </a:rPr>
              <a:t>룸예약</a:t>
            </a:r>
            <a:r>
              <a:rPr sz="1770" spc="10" dirty="0">
                <a:latin typeface="Arial"/>
                <a:cs typeface="Arial"/>
              </a:rPr>
              <a:t>’ </a:t>
            </a:r>
            <a:r>
              <a:rPr sz="1770" spc="10" dirty="0">
                <a:latin typeface="Mangul Gothic"/>
                <a:cs typeface="Mangul Gothic"/>
              </a:rPr>
              <a:t>생성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및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설정하기</a:t>
            </a:r>
            <a:endParaRPr sz="1700">
              <a:latin typeface="Arial"/>
              <a:cs typeface="Arial"/>
            </a:endParaRPr>
          </a:p>
        </p:txBody>
      </p:sp>
      <p:sp>
        <p:nvSpPr>
          <p:cNvPr id="553" name="object 553"/>
          <p:cNvSpPr/>
          <p:nvPr/>
        </p:nvSpPr>
        <p:spPr>
          <a:xfrm>
            <a:off x="1562100" y="2997708"/>
            <a:ext cx="3592068" cy="339851"/>
          </a:xfrm>
          <a:custGeom>
            <a:avLst/>
            <a:gdLst/>
            <a:ahLst/>
            <a:cxnLst/>
            <a:rect l="l" t="t" r="r" b="b"/>
            <a:pathLst>
              <a:path w="3592068" h="339851">
                <a:moveTo>
                  <a:pt x="9906" y="21717"/>
                </a:moveTo>
                <a:cubicBezTo>
                  <a:pt x="9906" y="15113"/>
                  <a:pt x="15113" y="9906"/>
                  <a:pt x="21717" y="9906"/>
                </a:cubicBezTo>
                <a:lnTo>
                  <a:pt x="3570351" y="9906"/>
                </a:lnTo>
                <a:cubicBezTo>
                  <a:pt x="3576955" y="9906"/>
                  <a:pt x="3582162" y="15113"/>
                  <a:pt x="3582162" y="21717"/>
                </a:cubicBezTo>
                <a:lnTo>
                  <a:pt x="3582162" y="318135"/>
                </a:lnTo>
                <a:cubicBezTo>
                  <a:pt x="3582162" y="324738"/>
                  <a:pt x="3576955" y="329945"/>
                  <a:pt x="3570351" y="329945"/>
                </a:cubicBezTo>
                <a:lnTo>
                  <a:pt x="21717" y="329945"/>
                </a:lnTo>
                <a:cubicBezTo>
                  <a:pt x="15113" y="329945"/>
                  <a:pt x="9906" y="324738"/>
                  <a:pt x="9906" y="31813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1562100" y="3813048"/>
            <a:ext cx="3592068" cy="233172"/>
          </a:xfrm>
          <a:custGeom>
            <a:avLst/>
            <a:gdLst/>
            <a:ahLst/>
            <a:cxnLst/>
            <a:rect l="l" t="t" r="r" b="b"/>
            <a:pathLst>
              <a:path w="3592068" h="233172">
                <a:moveTo>
                  <a:pt x="9906" y="17780"/>
                </a:moveTo>
                <a:cubicBezTo>
                  <a:pt x="9906" y="13462"/>
                  <a:pt x="13462" y="9906"/>
                  <a:pt x="17780" y="9906"/>
                </a:cubicBezTo>
                <a:lnTo>
                  <a:pt x="3574288" y="9906"/>
                </a:lnTo>
                <a:cubicBezTo>
                  <a:pt x="3578606" y="9906"/>
                  <a:pt x="3582162" y="13462"/>
                  <a:pt x="3582162" y="17780"/>
                </a:cubicBezTo>
                <a:lnTo>
                  <a:pt x="3582162" y="215392"/>
                </a:lnTo>
                <a:cubicBezTo>
                  <a:pt x="3582162" y="219710"/>
                  <a:pt x="3578606" y="223266"/>
                  <a:pt x="3574288" y="223266"/>
                </a:cubicBezTo>
                <a:lnTo>
                  <a:pt x="17780" y="223266"/>
                </a:lnTo>
                <a:cubicBezTo>
                  <a:pt x="13462" y="223266"/>
                  <a:pt x="9906" y="219710"/>
                  <a:pt x="9906" y="215392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4846320" y="6342888"/>
            <a:ext cx="524256" cy="385572"/>
          </a:xfrm>
          <a:custGeom>
            <a:avLst/>
            <a:gdLst/>
            <a:ahLst/>
            <a:cxnLst/>
            <a:rect l="l" t="t" r="r" b="b"/>
            <a:pathLst>
              <a:path w="524256" h="385572">
                <a:moveTo>
                  <a:pt x="9906" y="23342"/>
                </a:moveTo>
                <a:cubicBezTo>
                  <a:pt x="9906" y="15926"/>
                  <a:pt x="15875" y="9906"/>
                  <a:pt x="23368" y="9906"/>
                </a:cubicBezTo>
                <a:lnTo>
                  <a:pt x="500888" y="9906"/>
                </a:lnTo>
                <a:cubicBezTo>
                  <a:pt x="508381" y="9906"/>
                  <a:pt x="514350" y="15926"/>
                  <a:pt x="514350" y="23342"/>
                </a:cubicBezTo>
                <a:lnTo>
                  <a:pt x="514350" y="362229"/>
                </a:lnTo>
                <a:cubicBezTo>
                  <a:pt x="514350" y="369646"/>
                  <a:pt x="508381" y="375666"/>
                  <a:pt x="500888" y="375666"/>
                </a:cubicBezTo>
                <a:lnTo>
                  <a:pt x="23368" y="375666"/>
                </a:lnTo>
                <a:cubicBezTo>
                  <a:pt x="15875" y="375666"/>
                  <a:pt x="9906" y="369646"/>
                  <a:pt x="9906" y="362229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5939790" y="2900933"/>
            <a:ext cx="4817364" cy="528828"/>
          </a:xfrm>
          <a:custGeom>
            <a:avLst/>
            <a:gdLst/>
            <a:ahLst/>
            <a:cxnLst/>
            <a:rect l="l" t="t" r="r" b="b"/>
            <a:pathLst>
              <a:path w="4817364" h="528828">
                <a:moveTo>
                  <a:pt x="0" y="528829"/>
                </a:moveTo>
                <a:lnTo>
                  <a:pt x="0" y="0"/>
                </a:lnTo>
                <a:lnTo>
                  <a:pt x="4817364" y="0"/>
                </a:lnTo>
                <a:lnTo>
                  <a:pt x="4817364" y="528829"/>
                </a:lnTo>
                <a:lnTo>
                  <a:pt x="0" y="528829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5929884" y="2891027"/>
            <a:ext cx="4837177" cy="548640"/>
          </a:xfrm>
          <a:custGeom>
            <a:avLst/>
            <a:gdLst/>
            <a:ahLst/>
            <a:cxnLst/>
            <a:rect l="l" t="t" r="r" b="b"/>
            <a:pathLst>
              <a:path w="4837177" h="548640">
                <a:moveTo>
                  <a:pt x="9906" y="538735"/>
                </a:moveTo>
                <a:lnTo>
                  <a:pt x="9906" y="9906"/>
                </a:lnTo>
                <a:lnTo>
                  <a:pt x="4827270" y="9906"/>
                </a:lnTo>
                <a:lnTo>
                  <a:pt x="4827270" y="538735"/>
                </a:lnTo>
                <a:lnTo>
                  <a:pt x="9906" y="538735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5168011" y="3121787"/>
            <a:ext cx="786003" cy="94107"/>
          </a:xfrm>
          <a:custGeom>
            <a:avLst/>
            <a:gdLst/>
            <a:ahLst/>
            <a:cxnLst/>
            <a:rect l="l" t="t" r="r" b="b"/>
            <a:pathLst>
              <a:path w="786003" h="94107">
                <a:moveTo>
                  <a:pt x="769112" y="84201"/>
                </a:moveTo>
                <a:lnTo>
                  <a:pt x="776097" y="81026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6031738" y="2991148"/>
            <a:ext cx="4510353" cy="1264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Slots </a:t>
            </a:r>
            <a:r>
              <a:rPr sz="970" spc="10" dirty="0">
                <a:latin typeface="Mangul Gothic"/>
                <a:cs typeface="Mangul Gothic"/>
              </a:rPr>
              <a:t>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활성화하면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이</a:t>
            </a:r>
            <a:r>
              <a:rPr sz="970" spc="10" dirty="0">
                <a:latin typeface="Malgun Gothic"/>
                <a:cs typeface="Malgun Gothic"/>
              </a:rPr>
              <a:t> Node </a:t>
            </a:r>
            <a:r>
              <a:rPr sz="970" spc="10" dirty="0">
                <a:latin typeface="Mangul Gothic"/>
                <a:cs typeface="Mangul Gothic"/>
              </a:rPr>
              <a:t>안에서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챗봇이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사용자에게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답변하기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위해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필요한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031738" y="3174028"/>
            <a:ext cx="1320113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정보를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수집할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있음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559" name="object 559"/>
          <p:cNvSpPr/>
          <p:nvPr/>
        </p:nvSpPr>
        <p:spPr>
          <a:xfrm>
            <a:off x="5939790" y="3723894"/>
            <a:ext cx="4817364" cy="899160"/>
          </a:xfrm>
          <a:custGeom>
            <a:avLst/>
            <a:gdLst/>
            <a:ahLst/>
            <a:cxnLst/>
            <a:rect l="l" t="t" r="r" b="b"/>
            <a:pathLst>
              <a:path w="4817364" h="899160">
                <a:moveTo>
                  <a:pt x="0" y="899160"/>
                </a:moveTo>
                <a:lnTo>
                  <a:pt x="0" y="0"/>
                </a:lnTo>
                <a:lnTo>
                  <a:pt x="4817364" y="0"/>
                </a:lnTo>
                <a:lnTo>
                  <a:pt x="4817364" y="899160"/>
                </a:lnTo>
                <a:lnTo>
                  <a:pt x="0" y="89916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5929884" y="3713988"/>
            <a:ext cx="4837177" cy="918972"/>
          </a:xfrm>
          <a:custGeom>
            <a:avLst/>
            <a:gdLst/>
            <a:ahLst/>
            <a:cxnLst/>
            <a:rect l="l" t="t" r="r" b="b"/>
            <a:pathLst>
              <a:path w="4837177" h="918972">
                <a:moveTo>
                  <a:pt x="9906" y="909066"/>
                </a:moveTo>
                <a:lnTo>
                  <a:pt x="9906" y="9906"/>
                </a:lnTo>
                <a:lnTo>
                  <a:pt x="4827270" y="9906"/>
                </a:lnTo>
                <a:lnTo>
                  <a:pt x="4827270" y="909066"/>
                </a:lnTo>
                <a:lnTo>
                  <a:pt x="9906" y="909066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5142738" y="3928618"/>
            <a:ext cx="811276" cy="323850"/>
          </a:xfrm>
          <a:custGeom>
            <a:avLst/>
            <a:gdLst/>
            <a:ahLst/>
            <a:cxnLst/>
            <a:rect l="l" t="t" r="r" b="b"/>
            <a:pathLst>
              <a:path w="811276" h="323850">
                <a:moveTo>
                  <a:pt x="794385" y="313944"/>
                </a:moveTo>
                <a:lnTo>
                  <a:pt x="801370" y="308610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6031738" y="3870496"/>
            <a:ext cx="4560646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Prompt for everything </a:t>
            </a:r>
            <a:r>
              <a:rPr sz="970" spc="10" dirty="0">
                <a:latin typeface="Mangul Gothic"/>
                <a:cs typeface="Mangul Gothic"/>
              </a:rPr>
              <a:t>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체크하면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답변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줄에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여러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정보를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쓰도록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요청할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수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031738" y="4053376"/>
            <a:ext cx="3519769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있어서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사용자가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정보들을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줄에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내용을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처리할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있다</a:t>
            </a:r>
            <a:r>
              <a:rPr sz="970" spc="10" dirty="0">
                <a:latin typeface="Malgun Gothic"/>
                <a:cs typeface="Malgun Gothic"/>
              </a:rPr>
              <a:t>.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031738" y="4312456"/>
            <a:ext cx="1496897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Mangul Gothic"/>
                <a:cs typeface="Mangul Gothic"/>
              </a:rPr>
              <a:t>예</a:t>
            </a:r>
            <a:r>
              <a:rPr sz="909" spc="10" dirty="0">
                <a:latin typeface="Malgun Gothic"/>
                <a:cs typeface="Malgun Gothic"/>
              </a:rPr>
              <a:t>) 8</a:t>
            </a:r>
            <a:r>
              <a:rPr sz="909" spc="10" dirty="0">
                <a:latin typeface="Mangul Gothic"/>
                <a:cs typeface="Mangul Gothic"/>
              </a:rPr>
              <a:t>월</a:t>
            </a:r>
            <a:r>
              <a:rPr sz="909" spc="10" dirty="0">
                <a:latin typeface="Malgun Gothic"/>
                <a:cs typeface="Malgun Gothic"/>
              </a:rPr>
              <a:t> 15</a:t>
            </a:r>
            <a:r>
              <a:rPr sz="909" spc="10" dirty="0">
                <a:latin typeface="Mangul Gothic"/>
                <a:cs typeface="Mangul Gothic"/>
              </a:rPr>
              <a:t>일</a:t>
            </a:r>
            <a:r>
              <a:rPr sz="909" spc="10" dirty="0">
                <a:latin typeface="Malgun Gothic"/>
                <a:cs typeface="Malgun Gothic"/>
              </a:rPr>
              <a:t> 7</a:t>
            </a:r>
            <a:r>
              <a:rPr sz="909" spc="10" dirty="0">
                <a:latin typeface="Mangul Gothic"/>
                <a:cs typeface="Mangul Gothic"/>
              </a:rPr>
              <a:t>명</a:t>
            </a:r>
            <a:r>
              <a:rPr sz="909" spc="10" dirty="0">
                <a:latin typeface="Malgun Gothic"/>
                <a:cs typeface="Malgun Gothic"/>
              </a:rPr>
              <a:t> 5</a:t>
            </a:r>
            <a:r>
              <a:rPr sz="909" spc="10" dirty="0">
                <a:latin typeface="Mangul Gothic"/>
                <a:cs typeface="Mangul Gothic"/>
              </a:rPr>
              <a:t>시부터</a:t>
            </a:r>
            <a:endParaRPr sz="9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62" name="object 56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565" name="object 565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36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991462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4-13) </a:t>
            </a:r>
            <a:r>
              <a:rPr sz="1770" spc="10" dirty="0">
                <a:solidFill>
                  <a:srgbClr val="FF0000"/>
                </a:solidFill>
                <a:latin typeface="Arial"/>
                <a:cs typeface="Arial"/>
              </a:rPr>
              <a:t>Dailog_3 </a:t>
            </a:r>
            <a:r>
              <a:rPr sz="1770" spc="10" dirty="0">
                <a:latin typeface="Arial"/>
                <a:cs typeface="Arial"/>
              </a:rPr>
              <a:t>‘</a:t>
            </a:r>
            <a:r>
              <a:rPr sz="1770" spc="10" dirty="0">
                <a:latin typeface="Mangul Gothic"/>
                <a:cs typeface="Mangul Gothic"/>
              </a:rPr>
              <a:t>룸예약</a:t>
            </a:r>
            <a:r>
              <a:rPr sz="1770" spc="10" dirty="0">
                <a:latin typeface="Arial"/>
                <a:cs typeface="Arial"/>
              </a:rPr>
              <a:t>’ </a:t>
            </a:r>
            <a:r>
              <a:rPr sz="1770" spc="10" dirty="0">
                <a:latin typeface="Mangul Gothic"/>
                <a:cs typeface="Mangul Gothic"/>
              </a:rPr>
              <a:t>생성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및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설정하기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8" y="2023872"/>
            <a:ext cx="6641592" cy="4573524"/>
          </a:xfrm>
          <a:prstGeom prst="rect">
            <a:avLst/>
          </a:prstGeom>
        </p:spPr>
      </p:pic>
      <p:sp>
        <p:nvSpPr>
          <p:cNvPr id="567" name="object 567"/>
          <p:cNvSpPr/>
          <p:nvPr/>
        </p:nvSpPr>
        <p:spPr>
          <a:xfrm>
            <a:off x="1187196" y="2004060"/>
            <a:ext cx="6681216" cy="4613148"/>
          </a:xfrm>
          <a:custGeom>
            <a:avLst/>
            <a:gdLst/>
            <a:ahLst/>
            <a:cxnLst/>
            <a:rect l="l" t="t" r="r" b="b"/>
            <a:pathLst>
              <a:path w="6681216" h="4613148">
                <a:moveTo>
                  <a:pt x="9906" y="4603242"/>
                </a:moveTo>
                <a:lnTo>
                  <a:pt x="9906" y="9906"/>
                </a:lnTo>
                <a:lnTo>
                  <a:pt x="6671310" y="9906"/>
                </a:lnTo>
                <a:lnTo>
                  <a:pt x="6671310" y="4603242"/>
                </a:lnTo>
                <a:lnTo>
                  <a:pt x="9906" y="460324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72" y="2039112"/>
            <a:ext cx="2976372" cy="2755392"/>
          </a:xfrm>
          <a:prstGeom prst="rect">
            <a:avLst/>
          </a:prstGeom>
        </p:spPr>
      </p:pic>
      <p:sp>
        <p:nvSpPr>
          <p:cNvPr id="568" name="object 568"/>
          <p:cNvSpPr/>
          <p:nvPr/>
        </p:nvSpPr>
        <p:spPr>
          <a:xfrm>
            <a:off x="8214360" y="2019300"/>
            <a:ext cx="3015996" cy="2795016"/>
          </a:xfrm>
          <a:custGeom>
            <a:avLst/>
            <a:gdLst/>
            <a:ahLst/>
            <a:cxnLst/>
            <a:rect l="l" t="t" r="r" b="b"/>
            <a:pathLst>
              <a:path w="3015996" h="2795016">
                <a:moveTo>
                  <a:pt x="9906" y="2785110"/>
                </a:moveTo>
                <a:lnTo>
                  <a:pt x="9906" y="9906"/>
                </a:lnTo>
                <a:lnTo>
                  <a:pt x="3006090" y="9906"/>
                </a:lnTo>
                <a:lnTo>
                  <a:pt x="3006090" y="2785110"/>
                </a:lnTo>
                <a:lnTo>
                  <a:pt x="9906" y="278511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861560" y="4584192"/>
            <a:ext cx="893064" cy="422148"/>
          </a:xfrm>
          <a:custGeom>
            <a:avLst/>
            <a:gdLst/>
            <a:ahLst/>
            <a:cxnLst/>
            <a:rect l="l" t="t" r="r" b="b"/>
            <a:pathLst>
              <a:path w="893064" h="422148">
                <a:moveTo>
                  <a:pt x="9906" y="24638"/>
                </a:moveTo>
                <a:cubicBezTo>
                  <a:pt x="9906" y="16510"/>
                  <a:pt x="16510" y="9906"/>
                  <a:pt x="24638" y="9906"/>
                </a:cubicBezTo>
                <a:lnTo>
                  <a:pt x="868426" y="9906"/>
                </a:lnTo>
                <a:cubicBezTo>
                  <a:pt x="876554" y="9906"/>
                  <a:pt x="883158" y="16510"/>
                  <a:pt x="883158" y="24638"/>
                </a:cubicBezTo>
                <a:lnTo>
                  <a:pt x="883158" y="397510"/>
                </a:lnTo>
                <a:cubicBezTo>
                  <a:pt x="883158" y="405638"/>
                  <a:pt x="876554" y="412242"/>
                  <a:pt x="868426" y="412242"/>
                </a:cubicBezTo>
                <a:lnTo>
                  <a:pt x="24638" y="412242"/>
                </a:lnTo>
                <a:cubicBezTo>
                  <a:pt x="16510" y="412242"/>
                  <a:pt x="9906" y="405638"/>
                  <a:pt x="9906" y="397510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5176266" y="2966466"/>
            <a:ext cx="2587751" cy="714755"/>
          </a:xfrm>
          <a:custGeom>
            <a:avLst/>
            <a:gdLst/>
            <a:ahLst/>
            <a:cxnLst/>
            <a:rect l="l" t="t" r="r" b="b"/>
            <a:pathLst>
              <a:path w="2587751" h="714755">
                <a:moveTo>
                  <a:pt x="0" y="714756"/>
                </a:moveTo>
                <a:lnTo>
                  <a:pt x="0" y="0"/>
                </a:lnTo>
                <a:lnTo>
                  <a:pt x="2587751" y="0"/>
                </a:lnTo>
                <a:lnTo>
                  <a:pt x="2587751" y="714756"/>
                </a:lnTo>
                <a:lnTo>
                  <a:pt x="0" y="714756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166360" y="2956560"/>
            <a:ext cx="2607564" cy="734567"/>
          </a:xfrm>
          <a:custGeom>
            <a:avLst/>
            <a:gdLst/>
            <a:ahLst/>
            <a:cxnLst/>
            <a:rect l="l" t="t" r="r" b="b"/>
            <a:pathLst>
              <a:path w="2607564" h="734567">
                <a:moveTo>
                  <a:pt x="9906" y="724662"/>
                </a:moveTo>
                <a:lnTo>
                  <a:pt x="9906" y="9906"/>
                </a:lnTo>
                <a:lnTo>
                  <a:pt x="2597657" y="9906"/>
                </a:lnTo>
                <a:lnTo>
                  <a:pt x="2597657" y="724662"/>
                </a:lnTo>
                <a:lnTo>
                  <a:pt x="9906" y="724662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5047996" y="3368802"/>
            <a:ext cx="136779" cy="1207643"/>
          </a:xfrm>
          <a:custGeom>
            <a:avLst/>
            <a:gdLst/>
            <a:ahLst/>
            <a:cxnLst/>
            <a:rect l="l" t="t" r="r" b="b"/>
            <a:pathLst>
              <a:path w="136779" h="1207643">
                <a:moveTo>
                  <a:pt x="126873" y="9906"/>
                </a:moveTo>
                <a:lnTo>
                  <a:pt x="9906" y="40259"/>
                </a:lnTo>
                <a:lnTo>
                  <a:pt x="91059" y="1197737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5266944" y="3057950"/>
            <a:ext cx="2381071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시스템에서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사용할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이름으로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한글을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인식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266944" y="3240830"/>
            <a:ext cx="2342971" cy="1264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못하므로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설정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창을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열어서</a:t>
            </a:r>
            <a:r>
              <a:rPr sz="970" spc="10" dirty="0">
                <a:latin typeface="Malgun Gothic"/>
                <a:cs typeface="Malgun Gothic"/>
              </a:rPr>
              <a:t> Save it as </a:t>
            </a:r>
            <a:r>
              <a:rPr sz="970" spc="10" dirty="0">
                <a:latin typeface="Mangul Gothic"/>
                <a:cs typeface="Mangul Gothic"/>
              </a:rPr>
              <a:t>부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266944" y="3423710"/>
            <a:ext cx="1872055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분에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적당한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영어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이름으로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변경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573" name="object 573"/>
          <p:cNvSpPr/>
          <p:nvPr/>
        </p:nvSpPr>
        <p:spPr>
          <a:xfrm>
            <a:off x="7158227" y="4584192"/>
            <a:ext cx="274321" cy="326136"/>
          </a:xfrm>
          <a:custGeom>
            <a:avLst/>
            <a:gdLst/>
            <a:ahLst/>
            <a:cxnLst/>
            <a:rect l="l" t="t" r="r" b="b"/>
            <a:pathLst>
              <a:path w="274321" h="326136">
                <a:moveTo>
                  <a:pt x="9907" y="19304"/>
                </a:moveTo>
                <a:cubicBezTo>
                  <a:pt x="9907" y="14097"/>
                  <a:pt x="14098" y="9906"/>
                  <a:pt x="19304" y="9906"/>
                </a:cubicBezTo>
                <a:lnTo>
                  <a:pt x="255016" y="9906"/>
                </a:lnTo>
                <a:cubicBezTo>
                  <a:pt x="260224" y="9906"/>
                  <a:pt x="264415" y="14097"/>
                  <a:pt x="264415" y="19304"/>
                </a:cubicBezTo>
                <a:lnTo>
                  <a:pt x="264415" y="306832"/>
                </a:lnTo>
                <a:cubicBezTo>
                  <a:pt x="264415" y="312039"/>
                  <a:pt x="260224" y="316230"/>
                  <a:pt x="255016" y="316230"/>
                </a:cubicBezTo>
                <a:lnTo>
                  <a:pt x="19304" y="316230"/>
                </a:lnTo>
                <a:cubicBezTo>
                  <a:pt x="14098" y="316230"/>
                  <a:pt x="9907" y="312039"/>
                  <a:pt x="9907" y="306832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9683496" y="2602992"/>
            <a:ext cx="1312165" cy="234696"/>
          </a:xfrm>
          <a:custGeom>
            <a:avLst/>
            <a:gdLst/>
            <a:ahLst/>
            <a:cxnLst/>
            <a:rect l="l" t="t" r="r" b="b"/>
            <a:pathLst>
              <a:path w="1312165" h="234696">
                <a:moveTo>
                  <a:pt x="9906" y="17780"/>
                </a:moveTo>
                <a:cubicBezTo>
                  <a:pt x="9906" y="13462"/>
                  <a:pt x="13462" y="9906"/>
                  <a:pt x="17780" y="9906"/>
                </a:cubicBezTo>
                <a:lnTo>
                  <a:pt x="1294384" y="9906"/>
                </a:lnTo>
                <a:cubicBezTo>
                  <a:pt x="1298702" y="9906"/>
                  <a:pt x="1302258" y="13462"/>
                  <a:pt x="1302258" y="17780"/>
                </a:cubicBezTo>
                <a:lnTo>
                  <a:pt x="1302258" y="216916"/>
                </a:lnTo>
                <a:cubicBezTo>
                  <a:pt x="1302258" y="221234"/>
                  <a:pt x="1298702" y="224790"/>
                  <a:pt x="1294384" y="224790"/>
                </a:cubicBezTo>
                <a:lnTo>
                  <a:pt x="17780" y="224790"/>
                </a:lnTo>
                <a:cubicBezTo>
                  <a:pt x="13462" y="224790"/>
                  <a:pt x="9906" y="221234"/>
                  <a:pt x="9906" y="216916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7383780" y="3378708"/>
            <a:ext cx="850010" cy="1406271"/>
          </a:xfrm>
          <a:custGeom>
            <a:avLst/>
            <a:gdLst/>
            <a:ahLst/>
            <a:cxnLst/>
            <a:rect l="l" t="t" r="r" b="b"/>
            <a:pathLst>
              <a:path w="850010" h="1406271">
                <a:moveTo>
                  <a:pt x="38100" y="1374521"/>
                </a:moveTo>
                <a:lnTo>
                  <a:pt x="450469" y="1374521"/>
                </a:lnTo>
                <a:lnTo>
                  <a:pt x="450469" y="38100"/>
                </a:lnTo>
                <a:lnTo>
                  <a:pt x="444119" y="44450"/>
                </a:lnTo>
                <a:lnTo>
                  <a:pt x="786511" y="44450"/>
                </a:lnTo>
                <a:lnTo>
                  <a:pt x="786511" y="31750"/>
                </a:lnTo>
                <a:lnTo>
                  <a:pt x="437769" y="31750"/>
                </a:lnTo>
                <a:lnTo>
                  <a:pt x="437769" y="1368171"/>
                </a:lnTo>
                <a:lnTo>
                  <a:pt x="444119" y="1361821"/>
                </a:lnTo>
                <a:lnTo>
                  <a:pt x="38100" y="1361821"/>
                </a:lnTo>
                <a:close/>
                <a:moveTo>
                  <a:pt x="38100" y="1330071"/>
                </a:moveTo>
                <a:cubicBezTo>
                  <a:pt x="17018" y="1330071"/>
                  <a:pt x="0" y="1347216"/>
                  <a:pt x="0" y="1368171"/>
                </a:cubicBezTo>
                <a:cubicBezTo>
                  <a:pt x="0" y="1389253"/>
                  <a:pt x="17018" y="1406271"/>
                  <a:pt x="38100" y="1406271"/>
                </a:cubicBezTo>
                <a:cubicBezTo>
                  <a:pt x="59182" y="1406271"/>
                  <a:pt x="76200" y="1389253"/>
                  <a:pt x="76200" y="1368171"/>
                </a:cubicBezTo>
                <a:cubicBezTo>
                  <a:pt x="76200" y="1347216"/>
                  <a:pt x="59182" y="1330071"/>
                  <a:pt x="38100" y="1330071"/>
                </a:cubicBezTo>
                <a:close/>
                <a:moveTo>
                  <a:pt x="773811" y="76200"/>
                </a:moveTo>
                <a:lnTo>
                  <a:pt x="850011" y="38100"/>
                </a:lnTo>
                <a:lnTo>
                  <a:pt x="77381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10770108" y="4584192"/>
            <a:ext cx="429768" cy="263652"/>
          </a:xfrm>
          <a:custGeom>
            <a:avLst/>
            <a:gdLst/>
            <a:ahLst/>
            <a:cxnLst/>
            <a:rect l="l" t="t" r="r" b="b"/>
            <a:pathLst>
              <a:path w="429768" h="263652">
                <a:moveTo>
                  <a:pt x="9906" y="18923"/>
                </a:moveTo>
                <a:cubicBezTo>
                  <a:pt x="9906" y="13970"/>
                  <a:pt x="13970" y="9906"/>
                  <a:pt x="18923" y="9906"/>
                </a:cubicBezTo>
                <a:lnTo>
                  <a:pt x="410845" y="9906"/>
                </a:lnTo>
                <a:cubicBezTo>
                  <a:pt x="415798" y="9906"/>
                  <a:pt x="419862" y="13970"/>
                  <a:pt x="419862" y="18923"/>
                </a:cubicBezTo>
                <a:lnTo>
                  <a:pt x="419862" y="244729"/>
                </a:lnTo>
                <a:cubicBezTo>
                  <a:pt x="419862" y="249682"/>
                  <a:pt x="415798" y="253746"/>
                  <a:pt x="410845" y="253746"/>
                </a:cubicBezTo>
                <a:lnTo>
                  <a:pt x="18923" y="253746"/>
                </a:lnTo>
                <a:cubicBezTo>
                  <a:pt x="13970" y="253746"/>
                  <a:pt x="9906" y="249682"/>
                  <a:pt x="9906" y="244729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72" y="4898136"/>
            <a:ext cx="2976372" cy="1699260"/>
          </a:xfrm>
          <a:prstGeom prst="rect">
            <a:avLst/>
          </a:prstGeom>
        </p:spPr>
      </p:pic>
      <p:sp>
        <p:nvSpPr>
          <p:cNvPr id="577" name="object 577"/>
          <p:cNvSpPr/>
          <p:nvPr/>
        </p:nvSpPr>
        <p:spPr>
          <a:xfrm>
            <a:off x="8214360" y="4878324"/>
            <a:ext cx="3015996" cy="1738884"/>
          </a:xfrm>
          <a:custGeom>
            <a:avLst/>
            <a:gdLst/>
            <a:ahLst/>
            <a:cxnLst/>
            <a:rect l="l" t="t" r="r" b="b"/>
            <a:pathLst>
              <a:path w="3015996" h="1738884">
                <a:moveTo>
                  <a:pt x="9906" y="1728978"/>
                </a:moveTo>
                <a:lnTo>
                  <a:pt x="9906" y="9906"/>
                </a:lnTo>
                <a:lnTo>
                  <a:pt x="3006090" y="9906"/>
                </a:lnTo>
                <a:lnTo>
                  <a:pt x="3006090" y="1728978"/>
                </a:lnTo>
                <a:lnTo>
                  <a:pt x="9906" y="172897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9066275" y="5143500"/>
            <a:ext cx="726950" cy="234696"/>
          </a:xfrm>
          <a:custGeom>
            <a:avLst/>
            <a:gdLst/>
            <a:ahLst/>
            <a:cxnLst/>
            <a:rect l="l" t="t" r="r" b="b"/>
            <a:pathLst>
              <a:path w="726950" h="234696">
                <a:moveTo>
                  <a:pt x="9907" y="17780"/>
                </a:moveTo>
                <a:cubicBezTo>
                  <a:pt x="9907" y="13462"/>
                  <a:pt x="13463" y="9906"/>
                  <a:pt x="17781" y="9906"/>
                </a:cubicBezTo>
                <a:lnTo>
                  <a:pt x="709169" y="9906"/>
                </a:lnTo>
                <a:cubicBezTo>
                  <a:pt x="713487" y="9906"/>
                  <a:pt x="717043" y="13462"/>
                  <a:pt x="717043" y="17780"/>
                </a:cubicBezTo>
                <a:lnTo>
                  <a:pt x="717043" y="216916"/>
                </a:lnTo>
                <a:cubicBezTo>
                  <a:pt x="717043" y="221234"/>
                  <a:pt x="713487" y="224790"/>
                  <a:pt x="709169" y="224790"/>
                </a:cubicBezTo>
                <a:lnTo>
                  <a:pt x="17781" y="224790"/>
                </a:lnTo>
                <a:cubicBezTo>
                  <a:pt x="13463" y="224790"/>
                  <a:pt x="9907" y="221234"/>
                  <a:pt x="9907" y="216916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9440418" y="2783967"/>
            <a:ext cx="940943" cy="2367534"/>
          </a:xfrm>
          <a:custGeom>
            <a:avLst/>
            <a:gdLst/>
            <a:ahLst/>
            <a:cxnLst/>
            <a:rect l="l" t="t" r="r" b="b"/>
            <a:pathLst>
              <a:path w="940943" h="2367534">
                <a:moveTo>
                  <a:pt x="891921" y="40767"/>
                </a:moveTo>
                <a:lnTo>
                  <a:pt x="25146" y="2306066"/>
                </a:lnTo>
                <a:lnTo>
                  <a:pt x="36957" y="2310511"/>
                </a:lnTo>
                <a:lnTo>
                  <a:pt x="903732" y="45339"/>
                </a:lnTo>
                <a:close/>
                <a:moveTo>
                  <a:pt x="933450" y="56642"/>
                </a:moveTo>
                <a:cubicBezTo>
                  <a:pt x="940943" y="36957"/>
                  <a:pt x="931164" y="14986"/>
                  <a:pt x="911479" y="7492"/>
                </a:cubicBezTo>
                <a:cubicBezTo>
                  <a:pt x="891794" y="0"/>
                  <a:pt x="869823" y="9779"/>
                  <a:pt x="862203" y="29464"/>
                </a:cubicBezTo>
                <a:cubicBezTo>
                  <a:pt x="854710" y="49148"/>
                  <a:pt x="864616" y="71120"/>
                  <a:pt x="884174" y="78613"/>
                </a:cubicBezTo>
                <a:cubicBezTo>
                  <a:pt x="903859" y="86106"/>
                  <a:pt x="925957" y="76327"/>
                  <a:pt x="933450" y="56642"/>
                </a:cubicBezTo>
                <a:close/>
                <a:moveTo>
                  <a:pt x="0" y="2282825"/>
                </a:moveTo>
                <a:lnTo>
                  <a:pt x="8382" y="2367534"/>
                </a:lnTo>
                <a:lnTo>
                  <a:pt x="71247" y="231000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1196340" y="2034540"/>
            <a:ext cx="300228" cy="377952"/>
          </a:xfrm>
          <a:custGeom>
            <a:avLst/>
            <a:gdLst/>
            <a:ahLst/>
            <a:cxnLst/>
            <a:rect l="l" t="t" r="r" b="b"/>
            <a:pathLst>
              <a:path w="300228" h="377952">
                <a:moveTo>
                  <a:pt x="0" y="377952"/>
                </a:moveTo>
                <a:lnTo>
                  <a:pt x="0" y="0"/>
                </a:lnTo>
                <a:lnTo>
                  <a:pt x="300228" y="0"/>
                </a:lnTo>
                <a:lnTo>
                  <a:pt x="300228" y="377952"/>
                </a:lnTo>
                <a:lnTo>
                  <a:pt x="0" y="3779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1285621" y="2133270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81" name="object 581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584" name="object 584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37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991462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4-14) </a:t>
            </a:r>
            <a:r>
              <a:rPr sz="1770" spc="10" dirty="0">
                <a:solidFill>
                  <a:srgbClr val="FF0000"/>
                </a:solidFill>
                <a:latin typeface="Arial"/>
                <a:cs typeface="Arial"/>
              </a:rPr>
              <a:t>Dailog_3 </a:t>
            </a:r>
            <a:r>
              <a:rPr sz="1770" spc="10" dirty="0">
                <a:latin typeface="Arial"/>
                <a:cs typeface="Arial"/>
              </a:rPr>
              <a:t>‘</a:t>
            </a:r>
            <a:r>
              <a:rPr sz="1770" spc="10" dirty="0">
                <a:latin typeface="Mangul Gothic"/>
                <a:cs typeface="Mangul Gothic"/>
              </a:rPr>
              <a:t>룸예약</a:t>
            </a:r>
            <a:r>
              <a:rPr sz="1770" spc="10" dirty="0">
                <a:latin typeface="Arial"/>
                <a:cs typeface="Arial"/>
              </a:rPr>
              <a:t>’ </a:t>
            </a:r>
            <a:r>
              <a:rPr sz="1770" spc="10" dirty="0">
                <a:latin typeface="Mangul Gothic"/>
                <a:cs typeface="Mangul Gothic"/>
              </a:rPr>
              <a:t>생성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및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설정하기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23872"/>
            <a:ext cx="6362700" cy="3762756"/>
          </a:xfrm>
          <a:prstGeom prst="rect">
            <a:avLst/>
          </a:prstGeom>
        </p:spPr>
      </p:pic>
      <p:sp>
        <p:nvSpPr>
          <p:cNvPr id="586" name="object 586"/>
          <p:cNvSpPr/>
          <p:nvPr/>
        </p:nvSpPr>
        <p:spPr>
          <a:xfrm>
            <a:off x="1226820" y="2004060"/>
            <a:ext cx="6402324" cy="3802380"/>
          </a:xfrm>
          <a:custGeom>
            <a:avLst/>
            <a:gdLst/>
            <a:ahLst/>
            <a:cxnLst/>
            <a:rect l="l" t="t" r="r" b="b"/>
            <a:pathLst>
              <a:path w="6402324" h="3802380">
                <a:moveTo>
                  <a:pt x="9906" y="3792474"/>
                </a:moveTo>
                <a:lnTo>
                  <a:pt x="9906" y="9906"/>
                </a:lnTo>
                <a:lnTo>
                  <a:pt x="6392418" y="9906"/>
                </a:lnTo>
                <a:lnTo>
                  <a:pt x="6392418" y="3792474"/>
                </a:lnTo>
                <a:lnTo>
                  <a:pt x="9906" y="37924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1914144" y="3811524"/>
            <a:ext cx="5705856" cy="688848"/>
          </a:xfrm>
          <a:custGeom>
            <a:avLst/>
            <a:gdLst/>
            <a:ahLst/>
            <a:cxnLst/>
            <a:rect l="l" t="t" r="r" b="b"/>
            <a:pathLst>
              <a:path w="5705856" h="688848">
                <a:moveTo>
                  <a:pt x="9906" y="34544"/>
                </a:moveTo>
                <a:cubicBezTo>
                  <a:pt x="9906" y="20955"/>
                  <a:pt x="20955" y="9906"/>
                  <a:pt x="34544" y="9906"/>
                </a:cubicBezTo>
                <a:lnTo>
                  <a:pt x="5671312" y="9906"/>
                </a:lnTo>
                <a:cubicBezTo>
                  <a:pt x="5684900" y="9906"/>
                  <a:pt x="5695949" y="20955"/>
                  <a:pt x="5695949" y="34544"/>
                </a:cubicBezTo>
                <a:lnTo>
                  <a:pt x="5695949" y="654304"/>
                </a:lnTo>
                <a:cubicBezTo>
                  <a:pt x="5695949" y="667893"/>
                  <a:pt x="5684900" y="678942"/>
                  <a:pt x="5671312" y="678942"/>
                </a:cubicBezTo>
                <a:lnTo>
                  <a:pt x="34544" y="678942"/>
                </a:lnTo>
                <a:cubicBezTo>
                  <a:pt x="20955" y="678942"/>
                  <a:pt x="9906" y="667893"/>
                  <a:pt x="9906" y="65430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8506206" y="2966466"/>
            <a:ext cx="3354324" cy="1060703"/>
          </a:xfrm>
          <a:custGeom>
            <a:avLst/>
            <a:gdLst/>
            <a:ahLst/>
            <a:cxnLst/>
            <a:rect l="l" t="t" r="r" b="b"/>
            <a:pathLst>
              <a:path w="3354324" h="1060703">
                <a:moveTo>
                  <a:pt x="0" y="1060704"/>
                </a:moveTo>
                <a:lnTo>
                  <a:pt x="0" y="0"/>
                </a:lnTo>
                <a:lnTo>
                  <a:pt x="3354324" y="0"/>
                </a:lnTo>
                <a:lnTo>
                  <a:pt x="3354324" y="1060704"/>
                </a:lnTo>
                <a:lnTo>
                  <a:pt x="0" y="1060704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8496300" y="2956560"/>
            <a:ext cx="3374137" cy="1080515"/>
          </a:xfrm>
          <a:custGeom>
            <a:avLst/>
            <a:gdLst/>
            <a:ahLst/>
            <a:cxnLst/>
            <a:rect l="l" t="t" r="r" b="b"/>
            <a:pathLst>
              <a:path w="3374137" h="1080515">
                <a:moveTo>
                  <a:pt x="9906" y="1070610"/>
                </a:moveTo>
                <a:lnTo>
                  <a:pt x="9906" y="9906"/>
                </a:lnTo>
                <a:lnTo>
                  <a:pt x="3364230" y="9906"/>
                </a:lnTo>
                <a:lnTo>
                  <a:pt x="3364230" y="1070610"/>
                </a:lnTo>
                <a:lnTo>
                  <a:pt x="9906" y="1070610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2859532" y="2878963"/>
            <a:ext cx="5654675" cy="774573"/>
          </a:xfrm>
          <a:custGeom>
            <a:avLst/>
            <a:gdLst/>
            <a:ahLst/>
            <a:cxnLst/>
            <a:rect l="l" t="t" r="r" b="b"/>
            <a:pathLst>
              <a:path w="5654675" h="774573">
                <a:moveTo>
                  <a:pt x="5644769" y="699262"/>
                </a:moveTo>
                <a:lnTo>
                  <a:pt x="5121783" y="764667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8597519" y="3231051"/>
            <a:ext cx="3193364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예약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예약을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위한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정보를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정확하게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얘기하지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않고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단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597519" y="3413931"/>
            <a:ext cx="3176600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순히</a:t>
            </a:r>
            <a:r>
              <a:rPr sz="970" spc="10" dirty="0">
                <a:latin typeface="Malgun Gothic"/>
                <a:cs typeface="Malgun Gothic"/>
              </a:rPr>
              <a:t> ‘</a:t>
            </a:r>
            <a:r>
              <a:rPr sz="970" spc="10" dirty="0">
                <a:latin typeface="Mangul Gothic"/>
                <a:cs typeface="Mangul Gothic"/>
              </a:rPr>
              <a:t>예약하고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싶어요＇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경우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필요한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정보를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요청하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597519" y="3596811"/>
            <a:ext cx="2722447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기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위해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챗봇이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답변할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문장을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설정하는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부분임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591" name="object 591"/>
          <p:cNvSpPr/>
          <p:nvPr/>
        </p:nvSpPr>
        <p:spPr>
          <a:xfrm>
            <a:off x="1237488" y="2753868"/>
            <a:ext cx="2921508" cy="396240"/>
          </a:xfrm>
          <a:custGeom>
            <a:avLst/>
            <a:gdLst/>
            <a:ahLst/>
            <a:cxnLst/>
            <a:rect l="l" t="t" r="r" b="b"/>
            <a:pathLst>
              <a:path w="2921508" h="396240">
                <a:moveTo>
                  <a:pt x="9906" y="23749"/>
                </a:moveTo>
                <a:cubicBezTo>
                  <a:pt x="9906" y="16128"/>
                  <a:pt x="16090" y="9906"/>
                  <a:pt x="23736" y="9906"/>
                </a:cubicBezTo>
                <a:lnTo>
                  <a:pt x="2897758" y="9906"/>
                </a:lnTo>
                <a:cubicBezTo>
                  <a:pt x="2905379" y="9906"/>
                  <a:pt x="2911602" y="16128"/>
                  <a:pt x="2911602" y="23749"/>
                </a:cubicBezTo>
                <a:lnTo>
                  <a:pt x="2911602" y="372491"/>
                </a:lnTo>
                <a:cubicBezTo>
                  <a:pt x="2911602" y="380110"/>
                  <a:pt x="2905379" y="386334"/>
                  <a:pt x="2897758" y="386334"/>
                </a:cubicBezTo>
                <a:lnTo>
                  <a:pt x="23736" y="386334"/>
                </a:lnTo>
                <a:cubicBezTo>
                  <a:pt x="16090" y="386334"/>
                  <a:pt x="9906" y="380110"/>
                  <a:pt x="9906" y="37249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7310628" y="2020824"/>
            <a:ext cx="300228" cy="377952"/>
          </a:xfrm>
          <a:custGeom>
            <a:avLst/>
            <a:gdLst/>
            <a:ahLst/>
            <a:cxnLst/>
            <a:rect l="l" t="t" r="r" b="b"/>
            <a:pathLst>
              <a:path w="300228" h="377952">
                <a:moveTo>
                  <a:pt x="0" y="377952"/>
                </a:moveTo>
                <a:lnTo>
                  <a:pt x="0" y="0"/>
                </a:lnTo>
                <a:lnTo>
                  <a:pt x="300228" y="0"/>
                </a:lnTo>
                <a:lnTo>
                  <a:pt x="300228" y="377952"/>
                </a:lnTo>
                <a:lnTo>
                  <a:pt x="0" y="3779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7400798" y="2119553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93" name="object 593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07108"/>
            <a:ext cx="6390132" cy="3419856"/>
          </a:xfrm>
          <a:prstGeom prst="rect">
            <a:avLst/>
          </a:prstGeom>
        </p:spPr>
      </p:pic>
      <p:sp>
        <p:nvSpPr>
          <p:cNvPr id="596" name="object 596"/>
          <p:cNvSpPr/>
          <p:nvPr/>
        </p:nvSpPr>
        <p:spPr>
          <a:xfrm>
            <a:off x="1226820" y="1987296"/>
            <a:ext cx="6429756" cy="3459480"/>
          </a:xfrm>
          <a:custGeom>
            <a:avLst/>
            <a:gdLst/>
            <a:ahLst/>
            <a:cxnLst/>
            <a:rect l="l" t="t" r="r" b="b"/>
            <a:pathLst>
              <a:path w="6429756" h="3459480">
                <a:moveTo>
                  <a:pt x="9906" y="3449574"/>
                </a:moveTo>
                <a:lnTo>
                  <a:pt x="9906" y="9906"/>
                </a:lnTo>
                <a:lnTo>
                  <a:pt x="6419849" y="9906"/>
                </a:lnTo>
                <a:lnTo>
                  <a:pt x="6419849" y="3449574"/>
                </a:lnTo>
                <a:lnTo>
                  <a:pt x="9906" y="34495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597" name="object 597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38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991462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4-15) </a:t>
            </a:r>
            <a:r>
              <a:rPr sz="1770" spc="10" dirty="0">
                <a:solidFill>
                  <a:srgbClr val="FF0000"/>
                </a:solidFill>
                <a:latin typeface="Arial"/>
                <a:cs typeface="Arial"/>
              </a:rPr>
              <a:t>Dailog_3 </a:t>
            </a:r>
            <a:r>
              <a:rPr sz="1770" spc="10" dirty="0">
                <a:latin typeface="Arial"/>
                <a:cs typeface="Arial"/>
              </a:rPr>
              <a:t>‘</a:t>
            </a:r>
            <a:r>
              <a:rPr sz="1770" spc="10" dirty="0">
                <a:latin typeface="Mangul Gothic"/>
                <a:cs typeface="Mangul Gothic"/>
              </a:rPr>
              <a:t>룸예약</a:t>
            </a:r>
            <a:r>
              <a:rPr sz="1770" spc="10" dirty="0">
                <a:latin typeface="Arial"/>
                <a:cs typeface="Arial"/>
              </a:rPr>
              <a:t>’ </a:t>
            </a:r>
            <a:r>
              <a:rPr sz="1770" spc="10" dirty="0">
                <a:latin typeface="Mangul Gothic"/>
                <a:cs typeface="Mangul Gothic"/>
              </a:rPr>
              <a:t>생성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및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설정하기</a:t>
            </a:r>
            <a:endParaRPr sz="1700">
              <a:latin typeface="Arial"/>
              <a:cs typeface="Arial"/>
            </a:endParaRPr>
          </a:p>
        </p:txBody>
      </p:sp>
      <p:sp>
        <p:nvSpPr>
          <p:cNvPr id="599" name="object 599"/>
          <p:cNvSpPr/>
          <p:nvPr/>
        </p:nvSpPr>
        <p:spPr>
          <a:xfrm>
            <a:off x="1778508" y="3457956"/>
            <a:ext cx="5868924" cy="687324"/>
          </a:xfrm>
          <a:custGeom>
            <a:avLst/>
            <a:gdLst/>
            <a:ahLst/>
            <a:cxnLst/>
            <a:rect l="l" t="t" r="r" b="b"/>
            <a:pathLst>
              <a:path w="5868924" h="687324">
                <a:moveTo>
                  <a:pt x="9906" y="34417"/>
                </a:moveTo>
                <a:cubicBezTo>
                  <a:pt x="9906" y="20828"/>
                  <a:pt x="20827" y="9906"/>
                  <a:pt x="34417" y="9906"/>
                </a:cubicBezTo>
                <a:lnTo>
                  <a:pt x="5834507" y="9906"/>
                </a:lnTo>
                <a:cubicBezTo>
                  <a:pt x="5848096" y="9906"/>
                  <a:pt x="5859018" y="20828"/>
                  <a:pt x="5859018" y="34417"/>
                </a:cubicBezTo>
                <a:lnTo>
                  <a:pt x="5859018" y="652907"/>
                </a:lnTo>
                <a:cubicBezTo>
                  <a:pt x="5859018" y="666496"/>
                  <a:pt x="5848096" y="677418"/>
                  <a:pt x="5834507" y="677418"/>
                </a:cubicBezTo>
                <a:lnTo>
                  <a:pt x="34417" y="677418"/>
                </a:lnTo>
                <a:cubicBezTo>
                  <a:pt x="20827" y="677418"/>
                  <a:pt x="9906" y="666496"/>
                  <a:pt x="9906" y="652907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8163306" y="2966466"/>
            <a:ext cx="3354323" cy="1060703"/>
          </a:xfrm>
          <a:custGeom>
            <a:avLst/>
            <a:gdLst/>
            <a:ahLst/>
            <a:cxnLst/>
            <a:rect l="l" t="t" r="r" b="b"/>
            <a:pathLst>
              <a:path w="3354323" h="1060703">
                <a:moveTo>
                  <a:pt x="0" y="1060704"/>
                </a:moveTo>
                <a:lnTo>
                  <a:pt x="0" y="0"/>
                </a:lnTo>
                <a:lnTo>
                  <a:pt x="3354324" y="0"/>
                </a:lnTo>
                <a:lnTo>
                  <a:pt x="3354324" y="1060704"/>
                </a:lnTo>
                <a:lnTo>
                  <a:pt x="0" y="1060704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8153400" y="2956560"/>
            <a:ext cx="3374137" cy="1080515"/>
          </a:xfrm>
          <a:custGeom>
            <a:avLst/>
            <a:gdLst/>
            <a:ahLst/>
            <a:cxnLst/>
            <a:rect l="l" t="t" r="r" b="b"/>
            <a:pathLst>
              <a:path w="3374137" h="1080515">
                <a:moveTo>
                  <a:pt x="9906" y="1070610"/>
                </a:moveTo>
                <a:lnTo>
                  <a:pt x="9906" y="9906"/>
                </a:lnTo>
                <a:lnTo>
                  <a:pt x="3364230" y="9906"/>
                </a:lnTo>
                <a:lnTo>
                  <a:pt x="3364230" y="1070610"/>
                </a:lnTo>
                <a:lnTo>
                  <a:pt x="9906" y="1070610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3553459" y="2347595"/>
            <a:ext cx="4617848" cy="1240536"/>
          </a:xfrm>
          <a:custGeom>
            <a:avLst/>
            <a:gdLst/>
            <a:ahLst/>
            <a:cxnLst/>
            <a:rect l="l" t="t" r="r" b="b"/>
            <a:pathLst>
              <a:path w="4617848" h="1240536">
                <a:moveTo>
                  <a:pt x="4607942" y="1230630"/>
                </a:moveTo>
                <a:lnTo>
                  <a:pt x="4044062" y="941070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8254618" y="3192951"/>
            <a:ext cx="2451445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최종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예약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완료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사항을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안내하는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메시지임</a:t>
            </a:r>
            <a:r>
              <a:rPr sz="970" spc="10" dirty="0">
                <a:latin typeface="Malgun Gothic"/>
                <a:cs typeface="Malgun Gothic"/>
              </a:rPr>
              <a:t>.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254618" y="3452031"/>
            <a:ext cx="1618512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때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작성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문장에는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위에서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185781" y="3452031"/>
            <a:ext cx="975689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부분에서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사용한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254618" y="3634911"/>
            <a:ext cx="2922361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Save it as </a:t>
            </a:r>
            <a:r>
              <a:rPr sz="970" spc="10" dirty="0">
                <a:latin typeface="Mangul Gothic"/>
                <a:cs typeface="Mangul Gothic"/>
              </a:rPr>
              <a:t>에서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사용한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변수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명을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문장에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사용한다</a:t>
            </a:r>
            <a:r>
              <a:rPr sz="970" spc="10" dirty="0">
                <a:latin typeface="Malgun Gothic"/>
                <a:cs typeface="Malgun Gothic"/>
              </a:rPr>
              <a:t>.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03" name="object 603"/>
          <p:cNvSpPr/>
          <p:nvPr/>
        </p:nvSpPr>
        <p:spPr>
          <a:xfrm>
            <a:off x="1240536" y="2212848"/>
            <a:ext cx="2345435" cy="396240"/>
          </a:xfrm>
          <a:custGeom>
            <a:avLst/>
            <a:gdLst/>
            <a:ahLst/>
            <a:cxnLst/>
            <a:rect l="l" t="t" r="r" b="b"/>
            <a:pathLst>
              <a:path w="2345435" h="396240">
                <a:moveTo>
                  <a:pt x="9906" y="23749"/>
                </a:moveTo>
                <a:cubicBezTo>
                  <a:pt x="9906" y="16129"/>
                  <a:pt x="16090" y="9906"/>
                  <a:pt x="23736" y="9906"/>
                </a:cubicBezTo>
                <a:lnTo>
                  <a:pt x="2321687" y="9906"/>
                </a:lnTo>
                <a:cubicBezTo>
                  <a:pt x="2329307" y="9906"/>
                  <a:pt x="2335529" y="16129"/>
                  <a:pt x="2335529" y="23749"/>
                </a:cubicBezTo>
                <a:lnTo>
                  <a:pt x="2335529" y="372491"/>
                </a:lnTo>
                <a:cubicBezTo>
                  <a:pt x="2335529" y="380111"/>
                  <a:pt x="2329307" y="386334"/>
                  <a:pt x="2321687" y="386334"/>
                </a:cubicBezTo>
                <a:lnTo>
                  <a:pt x="23736" y="386334"/>
                </a:lnTo>
                <a:cubicBezTo>
                  <a:pt x="16090" y="386334"/>
                  <a:pt x="9906" y="380111"/>
                  <a:pt x="9906" y="37249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336536" y="2008632"/>
            <a:ext cx="300228" cy="377952"/>
          </a:xfrm>
          <a:custGeom>
            <a:avLst/>
            <a:gdLst/>
            <a:ahLst/>
            <a:cxnLst/>
            <a:rect l="l" t="t" r="r" b="b"/>
            <a:pathLst>
              <a:path w="300228" h="377952">
                <a:moveTo>
                  <a:pt x="0" y="377952"/>
                </a:moveTo>
                <a:lnTo>
                  <a:pt x="0" y="0"/>
                </a:lnTo>
                <a:lnTo>
                  <a:pt x="300228" y="0"/>
                </a:lnTo>
                <a:lnTo>
                  <a:pt x="300228" y="377952"/>
                </a:lnTo>
                <a:lnTo>
                  <a:pt x="0" y="3779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7426198" y="2107870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808" y="3390900"/>
            <a:ext cx="216407" cy="26365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05" name="object 605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2014728"/>
            <a:ext cx="2228088" cy="1629156"/>
          </a:xfrm>
          <a:prstGeom prst="rect">
            <a:avLst/>
          </a:prstGeom>
        </p:spPr>
      </p:pic>
      <p:sp>
        <p:nvSpPr>
          <p:cNvPr id="608" name="object 608"/>
          <p:cNvSpPr/>
          <p:nvPr/>
        </p:nvSpPr>
        <p:spPr>
          <a:xfrm>
            <a:off x="1207008" y="1994916"/>
            <a:ext cx="2267712" cy="1668780"/>
          </a:xfrm>
          <a:custGeom>
            <a:avLst/>
            <a:gdLst/>
            <a:ahLst/>
            <a:cxnLst/>
            <a:rect l="l" t="t" r="r" b="b"/>
            <a:pathLst>
              <a:path w="2267712" h="1668780">
                <a:moveTo>
                  <a:pt x="9906" y="1658874"/>
                </a:moveTo>
                <a:lnTo>
                  <a:pt x="9906" y="9906"/>
                </a:lnTo>
                <a:lnTo>
                  <a:pt x="2257806" y="9906"/>
                </a:lnTo>
                <a:lnTo>
                  <a:pt x="2257806" y="1658874"/>
                </a:lnTo>
                <a:lnTo>
                  <a:pt x="9906" y="16588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24" y="2023872"/>
            <a:ext cx="2327148" cy="2314956"/>
          </a:xfrm>
          <a:prstGeom prst="rect">
            <a:avLst/>
          </a:prstGeom>
        </p:spPr>
      </p:pic>
      <p:sp>
        <p:nvSpPr>
          <p:cNvPr id="609" name="object 609"/>
          <p:cNvSpPr/>
          <p:nvPr/>
        </p:nvSpPr>
        <p:spPr>
          <a:xfrm>
            <a:off x="3753612" y="2004060"/>
            <a:ext cx="2366772" cy="2354580"/>
          </a:xfrm>
          <a:custGeom>
            <a:avLst/>
            <a:gdLst/>
            <a:ahLst/>
            <a:cxnLst/>
            <a:rect l="l" t="t" r="r" b="b"/>
            <a:pathLst>
              <a:path w="2366772" h="2354580">
                <a:moveTo>
                  <a:pt x="9906" y="2344674"/>
                </a:moveTo>
                <a:lnTo>
                  <a:pt x="9906" y="9906"/>
                </a:lnTo>
                <a:lnTo>
                  <a:pt x="2356866" y="9906"/>
                </a:lnTo>
                <a:lnTo>
                  <a:pt x="2356866" y="2344674"/>
                </a:lnTo>
                <a:lnTo>
                  <a:pt x="9906" y="23446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10" name="object 61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39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991462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4-15) </a:t>
            </a:r>
            <a:r>
              <a:rPr sz="1770" spc="10" dirty="0">
                <a:solidFill>
                  <a:srgbClr val="FF0000"/>
                </a:solidFill>
                <a:latin typeface="Arial"/>
                <a:cs typeface="Arial"/>
              </a:rPr>
              <a:t>Dailog_3 </a:t>
            </a:r>
            <a:r>
              <a:rPr sz="1770" spc="10" dirty="0">
                <a:latin typeface="Arial"/>
                <a:cs typeface="Arial"/>
              </a:rPr>
              <a:t>‘</a:t>
            </a:r>
            <a:r>
              <a:rPr sz="1770" spc="10" dirty="0">
                <a:latin typeface="Mangul Gothic"/>
                <a:cs typeface="Mangul Gothic"/>
              </a:rPr>
              <a:t>룸예약</a:t>
            </a:r>
            <a:r>
              <a:rPr sz="1770" spc="10" dirty="0">
                <a:latin typeface="Arial"/>
                <a:cs typeface="Arial"/>
              </a:rPr>
              <a:t>’ </a:t>
            </a:r>
            <a:r>
              <a:rPr sz="1770" spc="10" dirty="0">
                <a:latin typeface="Mangul Gothic"/>
                <a:cs typeface="Mangul Gothic"/>
              </a:rPr>
              <a:t>생성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및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설정하기</a:t>
            </a:r>
            <a:endParaRPr sz="1700">
              <a:latin typeface="Arial"/>
              <a:cs typeface="Arial"/>
            </a:endParaRPr>
          </a:p>
        </p:txBody>
      </p:sp>
      <p:sp>
        <p:nvSpPr>
          <p:cNvPr id="612" name="object 612"/>
          <p:cNvSpPr/>
          <p:nvPr/>
        </p:nvSpPr>
        <p:spPr>
          <a:xfrm>
            <a:off x="1560576" y="3247644"/>
            <a:ext cx="1780032" cy="396240"/>
          </a:xfrm>
          <a:custGeom>
            <a:avLst/>
            <a:gdLst/>
            <a:ahLst/>
            <a:cxnLst/>
            <a:rect l="l" t="t" r="r" b="b"/>
            <a:pathLst>
              <a:path w="1780032" h="396240">
                <a:moveTo>
                  <a:pt x="9906" y="23749"/>
                </a:moveTo>
                <a:cubicBezTo>
                  <a:pt x="9906" y="16129"/>
                  <a:pt x="16129" y="9906"/>
                  <a:pt x="23749" y="9906"/>
                </a:cubicBezTo>
                <a:lnTo>
                  <a:pt x="1756283" y="9906"/>
                </a:lnTo>
                <a:cubicBezTo>
                  <a:pt x="1763902" y="9906"/>
                  <a:pt x="1770126" y="16129"/>
                  <a:pt x="1770126" y="23749"/>
                </a:cubicBezTo>
                <a:lnTo>
                  <a:pt x="1770126" y="372491"/>
                </a:lnTo>
                <a:cubicBezTo>
                  <a:pt x="1770126" y="380111"/>
                  <a:pt x="1763902" y="386334"/>
                  <a:pt x="1756283" y="386334"/>
                </a:cubicBezTo>
                <a:lnTo>
                  <a:pt x="23749" y="386334"/>
                </a:lnTo>
                <a:cubicBezTo>
                  <a:pt x="16129" y="386334"/>
                  <a:pt x="9906" y="380111"/>
                  <a:pt x="9906" y="37249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3719321" y="4652010"/>
            <a:ext cx="2904743" cy="1821180"/>
          </a:xfrm>
          <a:custGeom>
            <a:avLst/>
            <a:gdLst/>
            <a:ahLst/>
            <a:cxnLst/>
            <a:rect l="l" t="t" r="r" b="b"/>
            <a:pathLst>
              <a:path w="2904743" h="1821180">
                <a:moveTo>
                  <a:pt x="0" y="1821180"/>
                </a:moveTo>
                <a:lnTo>
                  <a:pt x="0" y="0"/>
                </a:lnTo>
                <a:lnTo>
                  <a:pt x="2904744" y="0"/>
                </a:lnTo>
                <a:lnTo>
                  <a:pt x="2904744" y="1821180"/>
                </a:lnTo>
                <a:lnTo>
                  <a:pt x="0" y="182118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3709415" y="4642104"/>
            <a:ext cx="2924556" cy="1840992"/>
          </a:xfrm>
          <a:custGeom>
            <a:avLst/>
            <a:gdLst/>
            <a:ahLst/>
            <a:cxnLst/>
            <a:rect l="l" t="t" r="r" b="b"/>
            <a:pathLst>
              <a:path w="2924556" h="1840992">
                <a:moveTo>
                  <a:pt x="9906" y="1831086"/>
                </a:moveTo>
                <a:lnTo>
                  <a:pt x="9906" y="9906"/>
                </a:lnTo>
                <a:lnTo>
                  <a:pt x="2914650" y="9906"/>
                </a:lnTo>
                <a:lnTo>
                  <a:pt x="2914650" y="1831086"/>
                </a:lnTo>
                <a:lnTo>
                  <a:pt x="9906" y="1831086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3219450" y="4173982"/>
            <a:ext cx="645921" cy="1538338"/>
          </a:xfrm>
          <a:custGeom>
            <a:avLst/>
            <a:gdLst/>
            <a:ahLst/>
            <a:cxnLst/>
            <a:rect l="l" t="t" r="r" b="b"/>
            <a:pathLst>
              <a:path w="645921" h="1538338">
                <a:moveTo>
                  <a:pt x="498221" y="1528432"/>
                </a:moveTo>
                <a:lnTo>
                  <a:pt x="9906" y="1031113"/>
                </a:lnTo>
                <a:lnTo>
                  <a:pt x="636015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3810253" y="4763560"/>
            <a:ext cx="2678378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예약이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끝나면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챗봇은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새로운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예약을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받으므로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10253" y="4946441"/>
            <a:ext cx="2728550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과정이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끝나면</a:t>
            </a:r>
            <a:r>
              <a:rPr sz="970" spc="10" dirty="0">
                <a:latin typeface="Malgun Gothic"/>
                <a:cs typeface="Malgun Gothic"/>
              </a:rPr>
              <a:t> Jump to </a:t>
            </a:r>
            <a:r>
              <a:rPr sz="970" spc="10" dirty="0">
                <a:latin typeface="Mangul Gothic"/>
                <a:cs typeface="Mangul Gothic"/>
              </a:rPr>
              <a:t>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바꾼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후</a:t>
            </a:r>
            <a:r>
              <a:rPr sz="970" spc="10" dirty="0">
                <a:latin typeface="Malgun Gothic"/>
                <a:cs typeface="Malgun Gothic"/>
              </a:rPr>
              <a:t> welcome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810253" y="5129320"/>
            <a:ext cx="2634182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노드로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이동하도록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마우스를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클릭하여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옵션을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810253" y="5312201"/>
            <a:ext cx="1442033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lgun Gothic"/>
                <a:cs typeface="Malgun Gothic"/>
              </a:rPr>
              <a:t>Respond </a:t>
            </a:r>
            <a:r>
              <a:rPr sz="1000" spc="10" dirty="0">
                <a:latin typeface="Mangul Gothic"/>
                <a:cs typeface="Mangul Gothic"/>
              </a:rPr>
              <a:t>로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바꾸어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준다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10253" y="5570949"/>
            <a:ext cx="142982" cy="126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lgun Gothic"/>
                <a:cs typeface="Malgun Gothic"/>
              </a:rPr>
              <a:t>1.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038853" y="5570949"/>
            <a:ext cx="1492127" cy="126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Jump to </a:t>
            </a:r>
            <a:r>
              <a:rPr sz="970" spc="10" dirty="0">
                <a:latin typeface="Mangul Gothic"/>
                <a:cs typeface="Mangul Gothic"/>
              </a:rPr>
              <a:t>부분을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클릭하며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810253" y="5830665"/>
            <a:ext cx="2698190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lgun Gothic"/>
                <a:cs typeface="Malgun Gothic"/>
              </a:rPr>
              <a:t>2.  </a:t>
            </a:r>
            <a:r>
              <a:rPr sz="1000" spc="10" dirty="0">
                <a:latin typeface="Mangul Gothic"/>
                <a:cs typeface="Mangul Gothic"/>
              </a:rPr>
              <a:t>오른쪽과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같은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상태가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되는데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위에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안내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메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038853" y="6013545"/>
            <a:ext cx="2227038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시지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처럼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이동할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노드를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선택한다</a:t>
            </a:r>
            <a:r>
              <a:rPr sz="970" spc="10" dirty="0">
                <a:latin typeface="Malgun Gothic"/>
                <a:cs typeface="Malgun Gothic"/>
              </a:rPr>
              <a:t>. </a:t>
            </a:r>
            <a:r>
              <a:rPr sz="970" spc="10" dirty="0">
                <a:latin typeface="Wingdings"/>
                <a:cs typeface="Wingdings"/>
              </a:rPr>
              <a:t>➔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038853" y="6196425"/>
            <a:ext cx="576930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lgun Gothic"/>
                <a:cs typeface="Malgun Gothic"/>
              </a:rPr>
              <a:t>Welcome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616" name="object 616"/>
          <p:cNvSpPr/>
          <p:nvPr/>
        </p:nvSpPr>
        <p:spPr>
          <a:xfrm>
            <a:off x="1240536" y="2185416"/>
            <a:ext cx="2225040" cy="396240"/>
          </a:xfrm>
          <a:custGeom>
            <a:avLst/>
            <a:gdLst/>
            <a:ahLst/>
            <a:cxnLst/>
            <a:rect l="l" t="t" r="r" b="b"/>
            <a:pathLst>
              <a:path w="2225040" h="396240">
                <a:moveTo>
                  <a:pt x="9906" y="23749"/>
                </a:moveTo>
                <a:cubicBezTo>
                  <a:pt x="9906" y="16129"/>
                  <a:pt x="16090" y="9906"/>
                  <a:pt x="23736" y="9906"/>
                </a:cubicBezTo>
                <a:lnTo>
                  <a:pt x="2201291" y="9906"/>
                </a:lnTo>
                <a:cubicBezTo>
                  <a:pt x="2208910" y="9906"/>
                  <a:pt x="2215134" y="16129"/>
                  <a:pt x="2215134" y="23749"/>
                </a:cubicBezTo>
                <a:lnTo>
                  <a:pt x="2215134" y="372491"/>
                </a:lnTo>
                <a:cubicBezTo>
                  <a:pt x="2215134" y="380111"/>
                  <a:pt x="2208910" y="386334"/>
                  <a:pt x="2201291" y="386334"/>
                </a:cubicBezTo>
                <a:lnTo>
                  <a:pt x="23736" y="386334"/>
                </a:lnTo>
                <a:cubicBezTo>
                  <a:pt x="16090" y="386334"/>
                  <a:pt x="9906" y="380111"/>
                  <a:pt x="9906" y="37249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3866388" y="3953256"/>
            <a:ext cx="1876044" cy="396240"/>
          </a:xfrm>
          <a:custGeom>
            <a:avLst/>
            <a:gdLst/>
            <a:ahLst/>
            <a:cxnLst/>
            <a:rect l="l" t="t" r="r" b="b"/>
            <a:pathLst>
              <a:path w="1876044" h="396240">
                <a:moveTo>
                  <a:pt x="9906" y="23749"/>
                </a:moveTo>
                <a:cubicBezTo>
                  <a:pt x="9906" y="16129"/>
                  <a:pt x="16129" y="9906"/>
                  <a:pt x="23749" y="9906"/>
                </a:cubicBezTo>
                <a:lnTo>
                  <a:pt x="1852295" y="9906"/>
                </a:lnTo>
                <a:cubicBezTo>
                  <a:pt x="1859915" y="9906"/>
                  <a:pt x="1866138" y="16129"/>
                  <a:pt x="1866138" y="23749"/>
                </a:cubicBezTo>
                <a:lnTo>
                  <a:pt x="1866138" y="372491"/>
                </a:lnTo>
                <a:cubicBezTo>
                  <a:pt x="1866138" y="380111"/>
                  <a:pt x="1859915" y="386334"/>
                  <a:pt x="1852295" y="386334"/>
                </a:cubicBezTo>
                <a:lnTo>
                  <a:pt x="23749" y="386334"/>
                </a:lnTo>
                <a:cubicBezTo>
                  <a:pt x="16129" y="386334"/>
                  <a:pt x="9906" y="380111"/>
                  <a:pt x="9906" y="372491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19" y="2026919"/>
            <a:ext cx="3354324" cy="4445508"/>
          </a:xfrm>
          <a:prstGeom prst="rect">
            <a:avLst/>
          </a:prstGeom>
        </p:spPr>
      </p:pic>
      <p:sp>
        <p:nvSpPr>
          <p:cNvPr id="618" name="object 618"/>
          <p:cNvSpPr/>
          <p:nvPr/>
        </p:nvSpPr>
        <p:spPr>
          <a:xfrm>
            <a:off x="7074407" y="2007108"/>
            <a:ext cx="3393948" cy="4485132"/>
          </a:xfrm>
          <a:custGeom>
            <a:avLst/>
            <a:gdLst/>
            <a:ahLst/>
            <a:cxnLst/>
            <a:rect l="l" t="t" r="r" b="b"/>
            <a:pathLst>
              <a:path w="3393948" h="4485132">
                <a:moveTo>
                  <a:pt x="9907" y="4475226"/>
                </a:moveTo>
                <a:lnTo>
                  <a:pt x="9907" y="9906"/>
                </a:lnTo>
                <a:lnTo>
                  <a:pt x="3384043" y="9906"/>
                </a:lnTo>
                <a:lnTo>
                  <a:pt x="3384043" y="4475226"/>
                </a:lnTo>
                <a:lnTo>
                  <a:pt x="9907" y="447522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5693664" y="4111752"/>
            <a:ext cx="1400810" cy="175387"/>
          </a:xfrm>
          <a:custGeom>
            <a:avLst/>
            <a:gdLst/>
            <a:ahLst/>
            <a:cxnLst/>
            <a:rect l="l" t="t" r="r" b="b"/>
            <a:pathLst>
              <a:path w="1400810" h="175387">
                <a:moveTo>
                  <a:pt x="38100" y="31750"/>
                </a:moveTo>
                <a:lnTo>
                  <a:pt x="725805" y="31750"/>
                </a:lnTo>
                <a:lnTo>
                  <a:pt x="725805" y="137287"/>
                </a:lnTo>
                <a:lnTo>
                  <a:pt x="719455" y="130937"/>
                </a:lnTo>
                <a:lnTo>
                  <a:pt x="1337310" y="130937"/>
                </a:lnTo>
                <a:lnTo>
                  <a:pt x="1337310" y="143637"/>
                </a:lnTo>
                <a:lnTo>
                  <a:pt x="713105" y="143637"/>
                </a:lnTo>
                <a:lnTo>
                  <a:pt x="713105" y="38100"/>
                </a:lnTo>
                <a:lnTo>
                  <a:pt x="719455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2"/>
                  <a:pt x="0" y="38100"/>
                </a:cubicBezTo>
                <a:cubicBezTo>
                  <a:pt x="0" y="17018"/>
                  <a:pt x="17018" y="0"/>
                  <a:pt x="38100" y="0"/>
                </a:cubicBezTo>
                <a:cubicBezTo>
                  <a:pt x="59182" y="0"/>
                  <a:pt x="76200" y="17018"/>
                  <a:pt x="76200" y="38100"/>
                </a:cubicBezTo>
                <a:cubicBezTo>
                  <a:pt x="76200" y="59182"/>
                  <a:pt x="59182" y="76200"/>
                  <a:pt x="38100" y="76200"/>
                </a:cubicBezTo>
                <a:close/>
                <a:moveTo>
                  <a:pt x="1324610" y="99187"/>
                </a:moveTo>
                <a:lnTo>
                  <a:pt x="1400810" y="137287"/>
                </a:lnTo>
                <a:lnTo>
                  <a:pt x="1324610" y="17538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7357872" y="2796540"/>
            <a:ext cx="3101341" cy="714756"/>
          </a:xfrm>
          <a:custGeom>
            <a:avLst/>
            <a:gdLst/>
            <a:ahLst/>
            <a:cxnLst/>
            <a:rect l="l" t="t" r="r" b="b"/>
            <a:pathLst>
              <a:path w="3101341" h="714756">
                <a:moveTo>
                  <a:pt x="9906" y="35433"/>
                </a:moveTo>
                <a:cubicBezTo>
                  <a:pt x="9906" y="21336"/>
                  <a:pt x="21335" y="9906"/>
                  <a:pt x="35433" y="9906"/>
                </a:cubicBezTo>
                <a:lnTo>
                  <a:pt x="3065907" y="9906"/>
                </a:lnTo>
                <a:cubicBezTo>
                  <a:pt x="3080004" y="9906"/>
                  <a:pt x="3091434" y="21336"/>
                  <a:pt x="3091434" y="35433"/>
                </a:cubicBezTo>
                <a:lnTo>
                  <a:pt x="3091434" y="679323"/>
                </a:lnTo>
                <a:cubicBezTo>
                  <a:pt x="3091434" y="693419"/>
                  <a:pt x="3080004" y="704850"/>
                  <a:pt x="3065907" y="704850"/>
                </a:cubicBezTo>
                <a:lnTo>
                  <a:pt x="35433" y="704850"/>
                </a:lnTo>
                <a:cubicBezTo>
                  <a:pt x="21335" y="704850"/>
                  <a:pt x="9906" y="693419"/>
                  <a:pt x="9906" y="679323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object 3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02168" y="5963412"/>
            <a:ext cx="2951987" cy="559308"/>
          </a:xfrm>
          <a:custGeom>
            <a:avLst/>
            <a:gdLst/>
            <a:ahLst/>
            <a:cxnLst/>
            <a:rect l="l" t="t" r="r" b="b"/>
            <a:pathLst>
              <a:path w="2951987" h="559308">
                <a:moveTo>
                  <a:pt x="0" y="21615"/>
                </a:moveTo>
                <a:cubicBezTo>
                  <a:pt x="0" y="9677"/>
                  <a:pt x="9651" y="0"/>
                  <a:pt x="21589" y="0"/>
                </a:cubicBezTo>
                <a:lnTo>
                  <a:pt x="2930398" y="0"/>
                </a:lnTo>
                <a:cubicBezTo>
                  <a:pt x="2942336" y="0"/>
                  <a:pt x="2951988" y="9677"/>
                  <a:pt x="2951988" y="21615"/>
                </a:cubicBezTo>
                <a:lnTo>
                  <a:pt x="2951988" y="537692"/>
                </a:lnTo>
                <a:cubicBezTo>
                  <a:pt x="2951988" y="549630"/>
                  <a:pt x="2942336" y="559308"/>
                  <a:pt x="2930398" y="559308"/>
                </a:cubicBezTo>
                <a:lnTo>
                  <a:pt x="21589" y="559308"/>
                </a:lnTo>
                <a:cubicBezTo>
                  <a:pt x="9651" y="559308"/>
                  <a:pt x="0" y="549630"/>
                  <a:pt x="0" y="537692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1201826" y="603250"/>
            <a:ext cx="5089245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b="1" spc="10" dirty="0">
                <a:solidFill>
                  <a:srgbClr val="0A2861"/>
                </a:solidFill>
                <a:latin typeface="Mangul Gothic"/>
                <a:cs typeface="Mangul Gothic"/>
              </a:rPr>
              <a:t>챗봇</a:t>
            </a:r>
            <a:r>
              <a:rPr sz="288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80" b="1" spc="10" dirty="0">
                <a:solidFill>
                  <a:srgbClr val="0A2861"/>
                </a:solidFill>
                <a:latin typeface="Mangul Gothic"/>
                <a:cs typeface="Mangul Gothic"/>
              </a:rPr>
              <a:t>만들기</a:t>
            </a:r>
            <a:r>
              <a:rPr sz="288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8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프로젝트</a:t>
            </a:r>
            <a:r>
              <a:rPr sz="288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80" b="1" spc="10" dirty="0">
                <a:solidFill>
                  <a:srgbClr val="0A2861"/>
                </a:solidFill>
                <a:latin typeface="Mangul Gothic"/>
                <a:cs typeface="Mangul Gothic"/>
              </a:rPr>
              <a:t>개요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38076" y="6576365"/>
            <a:ext cx="103213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4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202168" y="2639568"/>
            <a:ext cx="2951987" cy="2389632"/>
          </a:xfrm>
          <a:custGeom>
            <a:avLst/>
            <a:gdLst/>
            <a:ahLst/>
            <a:cxnLst/>
            <a:rect l="l" t="t" r="r" b="b"/>
            <a:pathLst>
              <a:path w="2951987" h="2389632">
                <a:moveTo>
                  <a:pt x="0" y="92328"/>
                </a:moveTo>
                <a:cubicBezTo>
                  <a:pt x="0" y="41402"/>
                  <a:pt x="41401" y="0"/>
                  <a:pt x="92329" y="0"/>
                </a:cubicBezTo>
                <a:lnTo>
                  <a:pt x="2859659" y="0"/>
                </a:lnTo>
                <a:cubicBezTo>
                  <a:pt x="2910586" y="0"/>
                  <a:pt x="2951988" y="41402"/>
                  <a:pt x="2951988" y="92328"/>
                </a:cubicBezTo>
                <a:lnTo>
                  <a:pt x="2951988" y="2297303"/>
                </a:lnTo>
                <a:cubicBezTo>
                  <a:pt x="2951988" y="2348230"/>
                  <a:pt x="2910586" y="2389632"/>
                  <a:pt x="2859659" y="2389632"/>
                </a:cubicBezTo>
                <a:lnTo>
                  <a:pt x="92329" y="2389632"/>
                </a:lnTo>
                <a:cubicBezTo>
                  <a:pt x="41401" y="2389632"/>
                  <a:pt x="0" y="2348230"/>
                  <a:pt x="0" y="2297303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02168" y="2147316"/>
            <a:ext cx="2950463" cy="396240"/>
          </a:xfrm>
          <a:custGeom>
            <a:avLst/>
            <a:gdLst/>
            <a:ahLst/>
            <a:cxnLst/>
            <a:rect l="l" t="t" r="r" b="b"/>
            <a:pathLst>
              <a:path w="2950463" h="396240">
                <a:moveTo>
                  <a:pt x="0" y="84963"/>
                </a:moveTo>
                <a:cubicBezTo>
                  <a:pt x="0" y="37973"/>
                  <a:pt x="37973" y="0"/>
                  <a:pt x="84963" y="0"/>
                </a:cubicBezTo>
                <a:lnTo>
                  <a:pt x="2865501" y="0"/>
                </a:lnTo>
                <a:cubicBezTo>
                  <a:pt x="2912491" y="0"/>
                  <a:pt x="2950464" y="37973"/>
                  <a:pt x="2950464" y="84963"/>
                </a:cubicBezTo>
                <a:lnTo>
                  <a:pt x="2950464" y="311277"/>
                </a:lnTo>
                <a:cubicBezTo>
                  <a:pt x="2950464" y="358267"/>
                  <a:pt x="2912491" y="396240"/>
                  <a:pt x="2865501" y="396240"/>
                </a:cubicBezTo>
                <a:lnTo>
                  <a:pt x="84963" y="396240"/>
                </a:lnTo>
                <a:cubicBezTo>
                  <a:pt x="37973" y="396240"/>
                  <a:pt x="0" y="358267"/>
                  <a:pt x="0" y="311277"/>
                </a:cubicBezTo>
                <a:close/>
              </a:path>
            </a:pathLst>
          </a:custGeom>
          <a:solidFill>
            <a:srgbClr val="333F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8833993" y="2224019"/>
            <a:ext cx="1897016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b="1" spc="10" dirty="0">
                <a:solidFill>
                  <a:srgbClr val="FFFFFF"/>
                </a:solidFill>
                <a:latin typeface="Mangul Gothic"/>
                <a:cs typeface="Mangul Gothic"/>
              </a:rPr>
              <a:t>나만의</a:t>
            </a:r>
            <a:r>
              <a:rPr sz="1470" b="1" spc="10" dirty="0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sz="1470" b="1" spc="10" dirty="0">
                <a:solidFill>
                  <a:srgbClr val="FFFFFF"/>
                </a:solidFill>
                <a:latin typeface="Mangul Gothic"/>
                <a:cs typeface="Mangul Gothic"/>
              </a:rPr>
              <a:t>챗봇</a:t>
            </a:r>
            <a:r>
              <a:rPr sz="1470" b="1" spc="10" dirty="0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sz="1470" b="1" spc="10" dirty="0">
                <a:solidFill>
                  <a:srgbClr val="FFFFFF"/>
                </a:solidFill>
                <a:latin typeface="Mangul Gothic"/>
                <a:cs typeface="Mangul Gothic"/>
              </a:rPr>
              <a:t>만들기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568" y="2805684"/>
            <a:ext cx="1874521" cy="1531619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8388096" y="4532376"/>
            <a:ext cx="2618232" cy="397764"/>
          </a:xfrm>
          <a:custGeom>
            <a:avLst/>
            <a:gdLst/>
            <a:ahLst/>
            <a:cxnLst/>
            <a:rect l="l" t="t" r="r" b="b"/>
            <a:pathLst>
              <a:path w="2618232" h="397764">
                <a:moveTo>
                  <a:pt x="0" y="51435"/>
                </a:moveTo>
                <a:cubicBezTo>
                  <a:pt x="0" y="22987"/>
                  <a:pt x="22987" y="0"/>
                  <a:pt x="51435" y="0"/>
                </a:cubicBezTo>
                <a:lnTo>
                  <a:pt x="2566797" y="0"/>
                </a:lnTo>
                <a:cubicBezTo>
                  <a:pt x="2595245" y="0"/>
                  <a:pt x="2618232" y="22987"/>
                  <a:pt x="2618232" y="51435"/>
                </a:cubicBezTo>
                <a:lnTo>
                  <a:pt x="2618232" y="346329"/>
                </a:lnTo>
                <a:cubicBezTo>
                  <a:pt x="2618232" y="374777"/>
                  <a:pt x="2595245" y="397764"/>
                  <a:pt x="2566797" y="397764"/>
                </a:cubicBezTo>
                <a:lnTo>
                  <a:pt x="51435" y="397764"/>
                </a:lnTo>
                <a:cubicBezTo>
                  <a:pt x="22987" y="397764"/>
                  <a:pt x="0" y="374777"/>
                  <a:pt x="0" y="346329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496046" y="4625899"/>
            <a:ext cx="1172012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002060"/>
                </a:solidFill>
                <a:latin typeface="Arial"/>
                <a:cs typeface="Arial"/>
              </a:rPr>
              <a:t>1. Bot </a:t>
            </a:r>
            <a:r>
              <a:rPr sz="1510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15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388096" y="6060948"/>
            <a:ext cx="2618232" cy="396240"/>
          </a:xfrm>
          <a:custGeom>
            <a:avLst/>
            <a:gdLst/>
            <a:ahLst/>
            <a:cxnLst/>
            <a:rect l="l" t="t" r="r" b="b"/>
            <a:pathLst>
              <a:path w="2618232" h="396240">
                <a:moveTo>
                  <a:pt x="0" y="51219"/>
                </a:moveTo>
                <a:cubicBezTo>
                  <a:pt x="0" y="22923"/>
                  <a:pt x="22987" y="0"/>
                  <a:pt x="51181" y="0"/>
                </a:cubicBezTo>
                <a:lnTo>
                  <a:pt x="2567051" y="0"/>
                </a:lnTo>
                <a:cubicBezTo>
                  <a:pt x="2595245" y="0"/>
                  <a:pt x="2618232" y="22923"/>
                  <a:pt x="2618232" y="51219"/>
                </a:cubicBezTo>
                <a:lnTo>
                  <a:pt x="2618232" y="345021"/>
                </a:lnTo>
                <a:cubicBezTo>
                  <a:pt x="2618232" y="373316"/>
                  <a:pt x="2595245" y="396240"/>
                  <a:pt x="2567051" y="396240"/>
                </a:cubicBezTo>
                <a:lnTo>
                  <a:pt x="51181" y="396240"/>
                </a:lnTo>
                <a:cubicBezTo>
                  <a:pt x="22987" y="396240"/>
                  <a:pt x="0" y="373316"/>
                  <a:pt x="0" y="345021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496046" y="6153531"/>
            <a:ext cx="1424996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002060"/>
                </a:solidFill>
                <a:latin typeface="Arial"/>
                <a:cs typeface="Arial"/>
              </a:rPr>
              <a:t>1. </a:t>
            </a:r>
            <a:r>
              <a:rPr sz="1449" spc="10" dirty="0">
                <a:solidFill>
                  <a:srgbClr val="002060"/>
                </a:solidFill>
                <a:latin typeface="Mangul Gothic"/>
                <a:cs typeface="Mangul Gothic"/>
              </a:rPr>
              <a:t>챗봇</a:t>
            </a:r>
            <a:r>
              <a:rPr sz="1449" spc="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002060"/>
                </a:solidFill>
                <a:latin typeface="Mangul Gothic"/>
                <a:cs typeface="Mangul Gothic"/>
              </a:rPr>
              <a:t>동작</a:t>
            </a:r>
            <a:r>
              <a:rPr sz="1449" spc="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002060"/>
                </a:solidFill>
                <a:latin typeface="Mangul Gothic"/>
                <a:cs typeface="Mangul Gothic"/>
              </a:rPr>
              <a:t>확인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44" y="2639568"/>
            <a:ext cx="845820" cy="848868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5826251" y="2627375"/>
            <a:ext cx="870204" cy="873252"/>
          </a:xfrm>
          <a:custGeom>
            <a:avLst/>
            <a:gdLst/>
            <a:ahLst/>
            <a:cxnLst/>
            <a:rect l="l" t="t" r="r" b="b"/>
            <a:pathLst>
              <a:path w="870204" h="873252">
                <a:moveTo>
                  <a:pt x="6097" y="867157"/>
                </a:moveTo>
                <a:lnTo>
                  <a:pt x="6097" y="6097"/>
                </a:lnTo>
                <a:lnTo>
                  <a:pt x="864109" y="6097"/>
                </a:lnTo>
                <a:lnTo>
                  <a:pt x="864109" y="867157"/>
                </a:lnTo>
                <a:lnTo>
                  <a:pt x="6097" y="867157"/>
                </a:lnTo>
                <a:close/>
              </a:path>
            </a:pathLst>
          </a:custGeom>
          <a:ln w="12192">
            <a:solidFill>
              <a:srgbClr val="8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24984" y="4160520"/>
            <a:ext cx="2833116" cy="396240"/>
          </a:xfrm>
          <a:custGeom>
            <a:avLst/>
            <a:gdLst/>
            <a:ahLst/>
            <a:cxnLst/>
            <a:rect l="l" t="t" r="r" b="b"/>
            <a:pathLst>
              <a:path w="2833116" h="396240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2773298" y="0"/>
                </a:lnTo>
                <a:cubicBezTo>
                  <a:pt x="2806319" y="0"/>
                  <a:pt x="2833116" y="26797"/>
                  <a:pt x="2833116" y="59817"/>
                </a:cubicBezTo>
                <a:lnTo>
                  <a:pt x="2833116" y="336423"/>
                </a:lnTo>
                <a:cubicBezTo>
                  <a:pt x="2833116" y="369443"/>
                  <a:pt x="2806319" y="396240"/>
                  <a:pt x="2773298" y="396240"/>
                </a:cubicBezTo>
                <a:lnTo>
                  <a:pt x="59817" y="396240"/>
                </a:lnTo>
                <a:cubicBezTo>
                  <a:pt x="26797" y="396240"/>
                  <a:pt x="0" y="369443"/>
                  <a:pt x="0" y="336423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4934712" y="4266260"/>
            <a:ext cx="2642321" cy="1891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Arial"/>
                <a:cs typeface="Arial"/>
              </a:rPr>
              <a:t>1. IBM Node-Red Starter Kit </a:t>
            </a:r>
            <a:r>
              <a:rPr sz="1370" spc="10" dirty="0">
                <a:solidFill>
                  <a:srgbClr val="002060"/>
                </a:solidFill>
                <a:latin typeface="Mangul Gothic"/>
                <a:cs typeface="Mangul Gothic"/>
              </a:rPr>
              <a:t>설치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824984" y="4704588"/>
            <a:ext cx="2833116" cy="396240"/>
          </a:xfrm>
          <a:custGeom>
            <a:avLst/>
            <a:gdLst/>
            <a:ahLst/>
            <a:cxnLst/>
            <a:rect l="l" t="t" r="r" b="b"/>
            <a:pathLst>
              <a:path w="2833116" h="396240">
                <a:moveTo>
                  <a:pt x="0" y="59817"/>
                </a:moveTo>
                <a:cubicBezTo>
                  <a:pt x="0" y="26797"/>
                  <a:pt x="26797" y="0"/>
                  <a:pt x="59817" y="0"/>
                </a:cubicBezTo>
                <a:lnTo>
                  <a:pt x="2773298" y="0"/>
                </a:lnTo>
                <a:cubicBezTo>
                  <a:pt x="2806319" y="0"/>
                  <a:pt x="2833116" y="26797"/>
                  <a:pt x="2833116" y="59817"/>
                </a:cubicBezTo>
                <a:lnTo>
                  <a:pt x="2833116" y="336423"/>
                </a:lnTo>
                <a:cubicBezTo>
                  <a:pt x="2833116" y="369443"/>
                  <a:pt x="2806319" y="396240"/>
                  <a:pt x="2773298" y="396240"/>
                </a:cubicBezTo>
                <a:lnTo>
                  <a:pt x="59817" y="396240"/>
                </a:lnTo>
                <a:cubicBezTo>
                  <a:pt x="26797" y="396240"/>
                  <a:pt x="0" y="369443"/>
                  <a:pt x="0" y="336423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4934712" y="4810328"/>
            <a:ext cx="2209505" cy="1891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002060"/>
                </a:solidFill>
                <a:latin typeface="Arial"/>
                <a:cs typeface="Arial"/>
              </a:rPr>
              <a:t>2. Telegram connector </a:t>
            </a:r>
            <a:r>
              <a:rPr sz="1370" spc="10" dirty="0">
                <a:solidFill>
                  <a:srgbClr val="002060"/>
                </a:solidFill>
                <a:latin typeface="Mangul Gothic"/>
                <a:cs typeface="Mangul Gothic"/>
              </a:rPr>
              <a:t>설치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824984" y="5248656"/>
            <a:ext cx="2833116" cy="396240"/>
          </a:xfrm>
          <a:custGeom>
            <a:avLst/>
            <a:gdLst/>
            <a:ahLst/>
            <a:cxnLst/>
            <a:rect l="l" t="t" r="r" b="b"/>
            <a:pathLst>
              <a:path w="2833116" h="396240">
                <a:moveTo>
                  <a:pt x="0" y="68453"/>
                </a:moveTo>
                <a:cubicBezTo>
                  <a:pt x="0" y="30607"/>
                  <a:pt x="30607" y="0"/>
                  <a:pt x="68453" y="0"/>
                </a:cubicBezTo>
                <a:lnTo>
                  <a:pt x="2764663" y="0"/>
                </a:lnTo>
                <a:cubicBezTo>
                  <a:pt x="2802509" y="0"/>
                  <a:pt x="2833116" y="30607"/>
                  <a:pt x="2833116" y="68453"/>
                </a:cubicBezTo>
                <a:lnTo>
                  <a:pt x="2833116" y="327787"/>
                </a:lnTo>
                <a:cubicBezTo>
                  <a:pt x="2833116" y="365569"/>
                  <a:pt x="2802509" y="396240"/>
                  <a:pt x="2764663" y="396240"/>
                </a:cubicBezTo>
                <a:lnTo>
                  <a:pt x="68453" y="396240"/>
                </a:lnTo>
                <a:cubicBezTo>
                  <a:pt x="30607" y="396240"/>
                  <a:pt x="0" y="365569"/>
                  <a:pt x="0" y="327787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4937125" y="5353756"/>
            <a:ext cx="1549878" cy="189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solidFill>
                  <a:srgbClr val="002060"/>
                </a:solidFill>
                <a:latin typeface="Arial"/>
                <a:cs typeface="Arial"/>
              </a:rPr>
              <a:t>3. Chat Flow </a:t>
            </a:r>
            <a:r>
              <a:rPr sz="1340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59630" y="3756660"/>
            <a:ext cx="3203701" cy="114300"/>
          </a:xfrm>
          <a:custGeom>
            <a:avLst/>
            <a:gdLst/>
            <a:ahLst/>
            <a:cxnLst/>
            <a:rect l="l" t="t" r="r" b="b"/>
            <a:pathLst>
              <a:path w="3203701" h="114300">
                <a:moveTo>
                  <a:pt x="0" y="38100"/>
                </a:moveTo>
                <a:lnTo>
                  <a:pt x="152400" y="38100"/>
                </a:lnTo>
                <a:lnTo>
                  <a:pt x="152400" y="76200"/>
                </a:lnTo>
                <a:lnTo>
                  <a:pt x="0" y="76200"/>
                </a:lnTo>
                <a:close/>
                <a:moveTo>
                  <a:pt x="266700" y="38100"/>
                </a:moveTo>
                <a:lnTo>
                  <a:pt x="419100" y="38100"/>
                </a:lnTo>
                <a:lnTo>
                  <a:pt x="419100" y="76200"/>
                </a:lnTo>
                <a:lnTo>
                  <a:pt x="266700" y="76200"/>
                </a:lnTo>
                <a:close/>
                <a:moveTo>
                  <a:pt x="533400" y="38100"/>
                </a:moveTo>
                <a:lnTo>
                  <a:pt x="685800" y="38100"/>
                </a:lnTo>
                <a:lnTo>
                  <a:pt x="685800" y="76200"/>
                </a:lnTo>
                <a:lnTo>
                  <a:pt x="533400" y="76200"/>
                </a:lnTo>
                <a:close/>
                <a:moveTo>
                  <a:pt x="800100" y="38100"/>
                </a:moveTo>
                <a:lnTo>
                  <a:pt x="952500" y="38100"/>
                </a:lnTo>
                <a:lnTo>
                  <a:pt x="952500" y="76200"/>
                </a:lnTo>
                <a:lnTo>
                  <a:pt x="800100" y="76200"/>
                </a:lnTo>
                <a:close/>
                <a:moveTo>
                  <a:pt x="1066800" y="38100"/>
                </a:moveTo>
                <a:lnTo>
                  <a:pt x="1219200" y="38100"/>
                </a:lnTo>
                <a:lnTo>
                  <a:pt x="1219200" y="76200"/>
                </a:lnTo>
                <a:lnTo>
                  <a:pt x="1066800" y="76200"/>
                </a:lnTo>
                <a:close/>
                <a:moveTo>
                  <a:pt x="1333500" y="38100"/>
                </a:moveTo>
                <a:lnTo>
                  <a:pt x="1485900" y="38100"/>
                </a:lnTo>
                <a:lnTo>
                  <a:pt x="1485900" y="76200"/>
                </a:lnTo>
                <a:lnTo>
                  <a:pt x="1333500" y="76200"/>
                </a:lnTo>
                <a:close/>
                <a:moveTo>
                  <a:pt x="1600200" y="38100"/>
                </a:moveTo>
                <a:lnTo>
                  <a:pt x="1752600" y="38100"/>
                </a:lnTo>
                <a:lnTo>
                  <a:pt x="1752600" y="76200"/>
                </a:lnTo>
                <a:lnTo>
                  <a:pt x="1600200" y="76200"/>
                </a:lnTo>
                <a:close/>
                <a:moveTo>
                  <a:pt x="1866900" y="38100"/>
                </a:moveTo>
                <a:lnTo>
                  <a:pt x="2019300" y="38100"/>
                </a:lnTo>
                <a:lnTo>
                  <a:pt x="2019300" y="76200"/>
                </a:lnTo>
                <a:lnTo>
                  <a:pt x="1866900" y="76200"/>
                </a:lnTo>
                <a:close/>
                <a:moveTo>
                  <a:pt x="2133600" y="38100"/>
                </a:moveTo>
                <a:lnTo>
                  <a:pt x="2286000" y="38100"/>
                </a:lnTo>
                <a:lnTo>
                  <a:pt x="2286000" y="76200"/>
                </a:lnTo>
                <a:lnTo>
                  <a:pt x="2133600" y="76200"/>
                </a:lnTo>
                <a:close/>
                <a:moveTo>
                  <a:pt x="2400300" y="38100"/>
                </a:moveTo>
                <a:lnTo>
                  <a:pt x="2552700" y="38100"/>
                </a:lnTo>
                <a:lnTo>
                  <a:pt x="2552700" y="76200"/>
                </a:lnTo>
                <a:lnTo>
                  <a:pt x="2400300" y="76200"/>
                </a:lnTo>
                <a:close/>
                <a:moveTo>
                  <a:pt x="2667000" y="38100"/>
                </a:moveTo>
                <a:lnTo>
                  <a:pt x="2819400" y="38100"/>
                </a:lnTo>
                <a:lnTo>
                  <a:pt x="2819400" y="76200"/>
                </a:lnTo>
                <a:lnTo>
                  <a:pt x="2667000" y="76200"/>
                </a:lnTo>
                <a:close/>
                <a:moveTo>
                  <a:pt x="2933700" y="38100"/>
                </a:moveTo>
                <a:lnTo>
                  <a:pt x="3086100" y="38100"/>
                </a:lnTo>
                <a:lnTo>
                  <a:pt x="3086100" y="76200"/>
                </a:lnTo>
                <a:lnTo>
                  <a:pt x="2933700" y="76200"/>
                </a:lnTo>
                <a:close/>
                <a:moveTo>
                  <a:pt x="3089401" y="0"/>
                </a:moveTo>
                <a:lnTo>
                  <a:pt x="3203701" y="57150"/>
                </a:lnTo>
                <a:lnTo>
                  <a:pt x="3089401" y="11430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13688" y="2639568"/>
            <a:ext cx="2983992" cy="3840480"/>
          </a:xfrm>
          <a:custGeom>
            <a:avLst/>
            <a:gdLst/>
            <a:ahLst/>
            <a:cxnLst/>
            <a:rect l="l" t="t" r="r" b="b"/>
            <a:pathLst>
              <a:path w="2983992" h="3840480">
                <a:moveTo>
                  <a:pt x="0" y="115316"/>
                </a:moveTo>
                <a:cubicBezTo>
                  <a:pt x="0" y="51689"/>
                  <a:pt x="51689" y="0"/>
                  <a:pt x="115316" y="0"/>
                </a:cubicBezTo>
                <a:lnTo>
                  <a:pt x="2868676" y="0"/>
                </a:lnTo>
                <a:cubicBezTo>
                  <a:pt x="2932303" y="0"/>
                  <a:pt x="2983992" y="51689"/>
                  <a:pt x="2983992" y="115316"/>
                </a:cubicBezTo>
                <a:lnTo>
                  <a:pt x="2983992" y="3725151"/>
                </a:lnTo>
                <a:cubicBezTo>
                  <a:pt x="2983992" y="3788842"/>
                  <a:pt x="2932303" y="3840480"/>
                  <a:pt x="2868676" y="3840480"/>
                </a:cubicBezTo>
                <a:lnTo>
                  <a:pt x="115316" y="3840480"/>
                </a:lnTo>
                <a:cubicBezTo>
                  <a:pt x="51689" y="3840480"/>
                  <a:pt x="0" y="3788842"/>
                  <a:pt x="0" y="3725151"/>
                </a:cubicBez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6" y="2805683"/>
            <a:ext cx="2097024" cy="1534668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1461516" y="4532376"/>
            <a:ext cx="2688336" cy="397764"/>
          </a:xfrm>
          <a:custGeom>
            <a:avLst/>
            <a:gdLst/>
            <a:ahLst/>
            <a:cxnLst/>
            <a:rect l="l" t="t" r="r" b="b"/>
            <a:pathLst>
              <a:path w="2688336" h="397764">
                <a:moveTo>
                  <a:pt x="0" y="77978"/>
                </a:moveTo>
                <a:cubicBezTo>
                  <a:pt x="0" y="34925"/>
                  <a:pt x="34925" y="0"/>
                  <a:pt x="77978" y="0"/>
                </a:cubicBezTo>
                <a:lnTo>
                  <a:pt x="2610358" y="0"/>
                </a:lnTo>
                <a:cubicBezTo>
                  <a:pt x="2653411" y="0"/>
                  <a:pt x="2688336" y="34925"/>
                  <a:pt x="2688336" y="77978"/>
                </a:cubicBezTo>
                <a:lnTo>
                  <a:pt x="2688336" y="319786"/>
                </a:lnTo>
                <a:cubicBezTo>
                  <a:pt x="2688336" y="362839"/>
                  <a:pt x="2653411" y="397764"/>
                  <a:pt x="2610358" y="397764"/>
                </a:cubicBezTo>
                <a:lnTo>
                  <a:pt x="77978" y="397764"/>
                </a:lnTo>
                <a:cubicBezTo>
                  <a:pt x="34925" y="397764"/>
                  <a:pt x="0" y="362839"/>
                  <a:pt x="0" y="319786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1575816" y="4625899"/>
            <a:ext cx="1767895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002060"/>
                </a:solidFill>
                <a:latin typeface="Arial"/>
                <a:cs typeface="Arial"/>
              </a:rPr>
              <a:t>1. IBM Cloud</a:t>
            </a:r>
            <a:r>
              <a:rPr sz="1449" spc="10" dirty="0">
                <a:solidFill>
                  <a:srgbClr val="002060"/>
                </a:solidFill>
                <a:latin typeface="Mangul Gothic"/>
                <a:cs typeface="Mangul Gothic"/>
              </a:rPr>
              <a:t>에</a:t>
            </a:r>
            <a:r>
              <a:rPr sz="1449" spc="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002060"/>
                </a:solidFill>
                <a:latin typeface="Mangul Gothic"/>
                <a:cs typeface="Mangul Gothic"/>
              </a:rPr>
              <a:t>접속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61516" y="5094732"/>
            <a:ext cx="2688336" cy="697992"/>
          </a:xfrm>
          <a:custGeom>
            <a:avLst/>
            <a:gdLst/>
            <a:ahLst/>
            <a:cxnLst/>
            <a:rect l="l" t="t" r="r" b="b"/>
            <a:pathLst>
              <a:path w="2688336" h="697992">
                <a:moveTo>
                  <a:pt x="0" y="83693"/>
                </a:moveTo>
                <a:cubicBezTo>
                  <a:pt x="0" y="37465"/>
                  <a:pt x="37465" y="0"/>
                  <a:pt x="83693" y="0"/>
                </a:cubicBezTo>
                <a:lnTo>
                  <a:pt x="2604643" y="0"/>
                </a:lnTo>
                <a:cubicBezTo>
                  <a:pt x="2650871" y="0"/>
                  <a:pt x="2688336" y="37465"/>
                  <a:pt x="2688336" y="83693"/>
                </a:cubicBezTo>
                <a:lnTo>
                  <a:pt x="2688336" y="614324"/>
                </a:lnTo>
                <a:cubicBezTo>
                  <a:pt x="2688336" y="660527"/>
                  <a:pt x="2650871" y="697992"/>
                  <a:pt x="2604643" y="697992"/>
                </a:cubicBezTo>
                <a:lnTo>
                  <a:pt x="83693" y="697992"/>
                </a:lnTo>
                <a:cubicBezTo>
                  <a:pt x="37465" y="697992"/>
                  <a:pt x="0" y="660527"/>
                  <a:pt x="0" y="61432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1577594" y="5179892"/>
            <a:ext cx="2439601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002060"/>
                </a:solidFill>
                <a:latin typeface="Malgun Gothic"/>
                <a:cs typeface="Malgun Gothic"/>
              </a:rPr>
              <a:t>2. IBM Watson Assistant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792478" y="5423757"/>
            <a:ext cx="742460" cy="202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29" b="1" spc="10" dirty="0">
                <a:solidFill>
                  <a:srgbClr val="002060"/>
                </a:solidFill>
                <a:latin typeface="Mangul Gothic"/>
                <a:cs typeface="Mangul Gothic"/>
              </a:rPr>
              <a:t>활성화</a:t>
            </a:r>
            <a:endParaRPr sz="1300">
              <a:latin typeface="Malgun Gothic"/>
              <a:cs typeface="Malgun Gothic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461516" y="5929884"/>
            <a:ext cx="2688336" cy="400812"/>
          </a:xfrm>
          <a:custGeom>
            <a:avLst/>
            <a:gdLst/>
            <a:ahLst/>
            <a:cxnLst/>
            <a:rect l="l" t="t" r="r" b="b"/>
            <a:pathLst>
              <a:path w="2688336" h="400812">
                <a:moveTo>
                  <a:pt x="0" y="83058"/>
                </a:moveTo>
                <a:cubicBezTo>
                  <a:pt x="0" y="37185"/>
                  <a:pt x="37211" y="0"/>
                  <a:pt x="83058" y="0"/>
                </a:cubicBezTo>
                <a:lnTo>
                  <a:pt x="2605278" y="0"/>
                </a:lnTo>
                <a:cubicBezTo>
                  <a:pt x="2651124" y="0"/>
                  <a:pt x="2688336" y="37185"/>
                  <a:pt x="2688336" y="83058"/>
                </a:cubicBezTo>
                <a:lnTo>
                  <a:pt x="2688336" y="317741"/>
                </a:lnTo>
                <a:cubicBezTo>
                  <a:pt x="2688336" y="363626"/>
                  <a:pt x="2651124" y="400812"/>
                  <a:pt x="2605278" y="400812"/>
                </a:cubicBezTo>
                <a:lnTo>
                  <a:pt x="83058" y="400812"/>
                </a:lnTo>
                <a:cubicBezTo>
                  <a:pt x="37211" y="400812"/>
                  <a:pt x="0" y="363626"/>
                  <a:pt x="0" y="317741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text 1"/>
          <p:cNvSpPr txBox="1"/>
          <p:nvPr/>
        </p:nvSpPr>
        <p:spPr>
          <a:xfrm>
            <a:off x="1577340" y="6025210"/>
            <a:ext cx="2316536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89" spc="10" dirty="0">
                <a:solidFill>
                  <a:srgbClr val="002060"/>
                </a:solidFill>
                <a:latin typeface="Arial"/>
                <a:cs typeface="Arial"/>
              </a:rPr>
              <a:t>3. WA </a:t>
            </a:r>
            <a:r>
              <a:rPr sz="1389" spc="10" dirty="0">
                <a:solidFill>
                  <a:srgbClr val="002060"/>
                </a:solidFill>
                <a:latin typeface="Mangul Gothic"/>
                <a:cs typeface="Mangul Gothic"/>
              </a:rPr>
              <a:t>서비스</a:t>
            </a:r>
            <a:r>
              <a:rPr sz="1389" spc="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89" spc="10" dirty="0">
                <a:solidFill>
                  <a:srgbClr val="002060"/>
                </a:solidFill>
                <a:latin typeface="Mangul Gothic"/>
                <a:cs typeface="Mangul Gothic"/>
              </a:rPr>
              <a:t>작업공간</a:t>
            </a:r>
            <a:r>
              <a:rPr sz="1389" spc="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89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endParaRPr sz="13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313688" y="2147316"/>
            <a:ext cx="2983992" cy="396240"/>
          </a:xfrm>
          <a:custGeom>
            <a:avLst/>
            <a:gdLst/>
            <a:ahLst/>
            <a:cxnLst/>
            <a:rect l="l" t="t" r="r" b="b"/>
            <a:pathLst>
              <a:path w="2983992" h="396240">
                <a:moveTo>
                  <a:pt x="0" y="67564"/>
                </a:moveTo>
                <a:cubicBezTo>
                  <a:pt x="0" y="30226"/>
                  <a:pt x="30226" y="0"/>
                  <a:pt x="67564" y="0"/>
                </a:cubicBezTo>
                <a:lnTo>
                  <a:pt x="2916428" y="0"/>
                </a:lnTo>
                <a:cubicBezTo>
                  <a:pt x="2953766" y="0"/>
                  <a:pt x="2983992" y="30226"/>
                  <a:pt x="2983992" y="67564"/>
                </a:cubicBezTo>
                <a:lnTo>
                  <a:pt x="2983992" y="328676"/>
                </a:lnTo>
                <a:cubicBezTo>
                  <a:pt x="2983992" y="366014"/>
                  <a:pt x="2953766" y="396240"/>
                  <a:pt x="2916428" y="396240"/>
                </a:cubicBezTo>
                <a:lnTo>
                  <a:pt x="67564" y="396240"/>
                </a:lnTo>
                <a:cubicBezTo>
                  <a:pt x="30226" y="396240"/>
                  <a:pt x="0" y="366014"/>
                  <a:pt x="0" y="328676"/>
                </a:cubicBezTo>
                <a:close/>
              </a:path>
            </a:pathLst>
          </a:custGeom>
          <a:solidFill>
            <a:srgbClr val="333F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text 1"/>
          <p:cNvSpPr txBox="1"/>
          <p:nvPr/>
        </p:nvSpPr>
        <p:spPr>
          <a:xfrm>
            <a:off x="1502410" y="2224019"/>
            <a:ext cx="2815860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b="1" spc="10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1440" b="1" spc="10" dirty="0">
                <a:solidFill>
                  <a:srgbClr val="FFFFFF"/>
                </a:solidFill>
                <a:latin typeface="Mangul Gothic"/>
                <a:cs typeface="Mangul Gothic"/>
              </a:rPr>
              <a:t>를</a:t>
            </a:r>
            <a:r>
              <a:rPr sz="1440" b="1" spc="10" dirty="0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sz="1440" b="1" spc="10" dirty="0">
                <a:solidFill>
                  <a:srgbClr val="FFFFFF"/>
                </a:solidFill>
                <a:latin typeface="Mangul Gothic"/>
                <a:cs typeface="Mangul Gothic"/>
              </a:rPr>
              <a:t>이용한</a:t>
            </a:r>
            <a:r>
              <a:rPr sz="1440" b="1" spc="10" dirty="0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sz="1440" b="1" spc="10" dirty="0">
                <a:solidFill>
                  <a:srgbClr val="FFFFFF"/>
                </a:solidFill>
                <a:latin typeface="Mangul Gothic"/>
                <a:cs typeface="Mangul Gothic"/>
              </a:rPr>
              <a:t>챗봇</a:t>
            </a:r>
            <a:r>
              <a:rPr sz="1440" b="1" spc="10" dirty="0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sz="1440" b="1" spc="10" dirty="0">
                <a:solidFill>
                  <a:srgbClr val="FFFFFF"/>
                </a:solidFill>
                <a:latin typeface="Mangul Gothic"/>
                <a:cs typeface="Mangul Gothic"/>
              </a:rPr>
              <a:t>서비스</a:t>
            </a:r>
            <a:r>
              <a:rPr sz="1440" b="1" spc="10" dirty="0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sz="1440" b="1" spc="10" dirty="0">
                <a:solidFill>
                  <a:srgbClr val="FFFFFF"/>
                </a:solidFill>
                <a:latin typeface="Mangul Gothic"/>
                <a:cs typeface="Mangul Gothic"/>
              </a:rPr>
              <a:t>준비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344668" y="2176272"/>
            <a:ext cx="1050036" cy="848868"/>
          </a:xfrm>
          <a:custGeom>
            <a:avLst/>
            <a:gdLst/>
            <a:ahLst/>
            <a:cxnLst/>
            <a:rect l="l" t="t" r="r" b="b"/>
            <a:pathLst>
              <a:path w="1050036" h="848868">
                <a:moveTo>
                  <a:pt x="525018" y="227965"/>
                </a:moveTo>
                <a:lnTo>
                  <a:pt x="705993" y="0"/>
                </a:lnTo>
                <a:lnTo>
                  <a:pt x="688086" y="209296"/>
                </a:lnTo>
                <a:lnTo>
                  <a:pt x="893445" y="175133"/>
                </a:lnTo>
                <a:lnTo>
                  <a:pt x="811911" y="287528"/>
                </a:lnTo>
                <a:lnTo>
                  <a:pt x="1025525" y="319786"/>
                </a:lnTo>
                <a:lnTo>
                  <a:pt x="855980" y="411607"/>
                </a:lnTo>
                <a:lnTo>
                  <a:pt x="1050036" y="522351"/>
                </a:lnTo>
                <a:lnTo>
                  <a:pt x="818515" y="508635"/>
                </a:lnTo>
                <a:lnTo>
                  <a:pt x="882015" y="711073"/>
                </a:lnTo>
                <a:lnTo>
                  <a:pt x="681609" y="568198"/>
                </a:lnTo>
                <a:lnTo>
                  <a:pt x="644017" y="775716"/>
                </a:lnTo>
                <a:lnTo>
                  <a:pt x="511937" y="586993"/>
                </a:lnTo>
                <a:lnTo>
                  <a:pt x="412496" y="848868"/>
                </a:lnTo>
                <a:lnTo>
                  <a:pt x="375031" y="614172"/>
                </a:lnTo>
                <a:lnTo>
                  <a:pt x="231521" y="692277"/>
                </a:lnTo>
                <a:lnTo>
                  <a:pt x="275463" y="547751"/>
                </a:lnTo>
                <a:lnTo>
                  <a:pt x="6604" y="573278"/>
                </a:lnTo>
                <a:lnTo>
                  <a:pt x="180975" y="462788"/>
                </a:lnTo>
                <a:lnTo>
                  <a:pt x="0" y="338582"/>
                </a:lnTo>
                <a:lnTo>
                  <a:pt x="224917" y="299339"/>
                </a:lnTo>
                <a:lnTo>
                  <a:pt x="18034" y="90170"/>
                </a:lnTo>
                <a:lnTo>
                  <a:pt x="355473" y="248412"/>
                </a:lnTo>
                <a:lnTo>
                  <a:pt x="406019" y="90170"/>
                </a:lnTo>
                <a:close/>
              </a:path>
            </a:pathLst>
          </a:custGeom>
          <a:solidFill>
            <a:srgbClr val="FBE5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38572" y="2170175"/>
            <a:ext cx="1062228" cy="861060"/>
          </a:xfrm>
          <a:custGeom>
            <a:avLst/>
            <a:gdLst/>
            <a:ahLst/>
            <a:cxnLst/>
            <a:rect l="l" t="t" r="r" b="b"/>
            <a:pathLst>
              <a:path w="1062228" h="861060">
                <a:moveTo>
                  <a:pt x="531114" y="234062"/>
                </a:moveTo>
                <a:lnTo>
                  <a:pt x="712089" y="6097"/>
                </a:lnTo>
                <a:lnTo>
                  <a:pt x="694182" y="215393"/>
                </a:lnTo>
                <a:lnTo>
                  <a:pt x="899541" y="181230"/>
                </a:lnTo>
                <a:lnTo>
                  <a:pt x="818007" y="293625"/>
                </a:lnTo>
                <a:lnTo>
                  <a:pt x="1031621" y="325883"/>
                </a:lnTo>
                <a:lnTo>
                  <a:pt x="862076" y="417704"/>
                </a:lnTo>
                <a:lnTo>
                  <a:pt x="1056132" y="528448"/>
                </a:lnTo>
                <a:lnTo>
                  <a:pt x="824611" y="514732"/>
                </a:lnTo>
                <a:lnTo>
                  <a:pt x="888111" y="717170"/>
                </a:lnTo>
                <a:lnTo>
                  <a:pt x="687705" y="574295"/>
                </a:lnTo>
                <a:lnTo>
                  <a:pt x="650113" y="781813"/>
                </a:lnTo>
                <a:lnTo>
                  <a:pt x="518033" y="593090"/>
                </a:lnTo>
                <a:lnTo>
                  <a:pt x="418592" y="854965"/>
                </a:lnTo>
                <a:lnTo>
                  <a:pt x="381127" y="620269"/>
                </a:lnTo>
                <a:lnTo>
                  <a:pt x="237617" y="698374"/>
                </a:lnTo>
                <a:lnTo>
                  <a:pt x="281559" y="553848"/>
                </a:lnTo>
                <a:lnTo>
                  <a:pt x="12700" y="579375"/>
                </a:lnTo>
                <a:lnTo>
                  <a:pt x="187071" y="468885"/>
                </a:lnTo>
                <a:lnTo>
                  <a:pt x="6096" y="344679"/>
                </a:lnTo>
                <a:lnTo>
                  <a:pt x="231013" y="305436"/>
                </a:lnTo>
                <a:lnTo>
                  <a:pt x="24130" y="96267"/>
                </a:lnTo>
                <a:lnTo>
                  <a:pt x="361569" y="254509"/>
                </a:lnTo>
                <a:lnTo>
                  <a:pt x="412115" y="96267"/>
                </a:lnTo>
                <a:close/>
              </a:path>
            </a:pathLst>
          </a:custGeom>
          <a:ln w="12192">
            <a:solidFill>
              <a:srgbClr val="DD50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text 1"/>
          <p:cNvSpPr txBox="1"/>
          <p:nvPr/>
        </p:nvSpPr>
        <p:spPr>
          <a:xfrm>
            <a:off x="5685155" y="2342494"/>
            <a:ext cx="474834" cy="4540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Mangul Gothic"/>
                <a:cs typeface="Mangul Gothic"/>
              </a:rPr>
              <a:t>코딩</a:t>
            </a:r>
            <a:endParaRPr sz="1300">
              <a:latin typeface="Malgun Gothic"/>
              <a:cs typeface="Malgun Gothic"/>
            </a:endParaRPr>
          </a:p>
          <a:p>
            <a:pPr marL="0">
              <a:lnSpc>
                <a:spcPct val="100000"/>
              </a:lnSpc>
            </a:pPr>
            <a:r>
              <a:rPr sz="1159" b="1" spc="10" dirty="0">
                <a:latin typeface="Mangul Gothic"/>
                <a:cs typeface="Mangul Gothic"/>
              </a:rPr>
              <a:t>연동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220724" y="1560576"/>
            <a:ext cx="3172968" cy="240792"/>
          </a:xfrm>
          <a:custGeom>
            <a:avLst/>
            <a:gdLst/>
            <a:ahLst/>
            <a:cxnLst/>
            <a:rect l="l" t="t" r="r" b="b"/>
            <a:pathLst>
              <a:path w="3172968" h="240792">
                <a:moveTo>
                  <a:pt x="0" y="67310"/>
                </a:moveTo>
                <a:cubicBezTo>
                  <a:pt x="0" y="30099"/>
                  <a:pt x="30124" y="0"/>
                  <a:pt x="67310" y="0"/>
                </a:cubicBezTo>
                <a:lnTo>
                  <a:pt x="3105658" y="0"/>
                </a:lnTo>
                <a:cubicBezTo>
                  <a:pt x="3142869" y="0"/>
                  <a:pt x="3172968" y="30099"/>
                  <a:pt x="3172968" y="67310"/>
                </a:cubicBezTo>
                <a:lnTo>
                  <a:pt x="3172968" y="173482"/>
                </a:lnTo>
                <a:cubicBezTo>
                  <a:pt x="3172968" y="210693"/>
                  <a:pt x="3142869" y="240792"/>
                  <a:pt x="3105658" y="240792"/>
                </a:cubicBezTo>
                <a:lnTo>
                  <a:pt x="67310" y="240792"/>
                </a:lnTo>
                <a:cubicBezTo>
                  <a:pt x="30124" y="240792"/>
                  <a:pt x="0" y="210693"/>
                  <a:pt x="0" y="173482"/>
                </a:cubicBezTo>
                <a:close/>
              </a:path>
            </a:pathLst>
          </a:custGeom>
          <a:solidFill>
            <a:srgbClr val="17AD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text 1"/>
          <p:cNvSpPr txBox="1"/>
          <p:nvPr/>
        </p:nvSpPr>
        <p:spPr>
          <a:xfrm>
            <a:off x="2527046" y="1574470"/>
            <a:ext cx="607265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Step1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214628" y="2013204"/>
            <a:ext cx="3185160" cy="4575048"/>
          </a:xfrm>
          <a:custGeom>
            <a:avLst/>
            <a:gdLst/>
            <a:ahLst/>
            <a:cxnLst/>
            <a:rect l="l" t="t" r="r" b="b"/>
            <a:pathLst>
              <a:path w="3185160" h="4575048">
                <a:moveTo>
                  <a:pt x="6096" y="4568952"/>
                </a:moveTo>
                <a:lnTo>
                  <a:pt x="6096" y="6096"/>
                </a:lnTo>
                <a:lnTo>
                  <a:pt x="3179064" y="6096"/>
                </a:lnTo>
                <a:lnTo>
                  <a:pt x="3179064" y="4568952"/>
                </a:lnTo>
                <a:lnTo>
                  <a:pt x="6096" y="4568952"/>
                </a:lnTo>
                <a:close/>
              </a:path>
            </a:pathLst>
          </a:custGeom>
          <a:ln w="1219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22448" y="184556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cubicBezTo>
                  <a:pt x="35433" y="0"/>
                  <a:pt x="45720" y="10287"/>
                  <a:pt x="45720" y="22860"/>
                </a:cubicBezTo>
                <a:cubicBezTo>
                  <a:pt x="45720" y="35433"/>
                  <a:pt x="35433" y="45720"/>
                  <a:pt x="22860" y="45720"/>
                </a:cubicBez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16352" y="1839468"/>
            <a:ext cx="57912" cy="57912"/>
          </a:xfrm>
          <a:custGeom>
            <a:avLst/>
            <a:gdLst/>
            <a:ahLst/>
            <a:cxnLst/>
            <a:rect l="l" t="t" r="r" b="b"/>
            <a:pathLst>
              <a:path w="57912" h="57912">
                <a:moveTo>
                  <a:pt x="6096" y="28956"/>
                </a:moveTo>
                <a:cubicBezTo>
                  <a:pt x="6096" y="16383"/>
                  <a:pt x="16383" y="6096"/>
                  <a:pt x="28956" y="6096"/>
                </a:cubicBezTo>
                <a:cubicBezTo>
                  <a:pt x="41529" y="6096"/>
                  <a:pt x="51816" y="16383"/>
                  <a:pt x="51816" y="28956"/>
                </a:cubicBezTo>
                <a:cubicBezTo>
                  <a:pt x="51816" y="41529"/>
                  <a:pt x="41529" y="51816"/>
                  <a:pt x="28956" y="51816"/>
                </a:cubicBezTo>
                <a:cubicBezTo>
                  <a:pt x="16383" y="51816"/>
                  <a:pt x="6096" y="41529"/>
                  <a:pt x="6096" y="28956"/>
                </a:cubicBezTo>
                <a:close/>
              </a:path>
            </a:pathLst>
          </a:custGeom>
          <a:ln w="1219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22448" y="193700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cubicBezTo>
                  <a:pt x="35433" y="0"/>
                  <a:pt x="45720" y="10287"/>
                  <a:pt x="45720" y="22860"/>
                </a:cubicBezTo>
                <a:cubicBezTo>
                  <a:pt x="45720" y="35433"/>
                  <a:pt x="35433" y="45720"/>
                  <a:pt x="22860" y="45720"/>
                </a:cubicBez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6352" y="1930907"/>
            <a:ext cx="57912" cy="57912"/>
          </a:xfrm>
          <a:custGeom>
            <a:avLst/>
            <a:gdLst/>
            <a:ahLst/>
            <a:cxnLst/>
            <a:rect l="l" t="t" r="r" b="b"/>
            <a:pathLst>
              <a:path w="57912" h="57912">
                <a:moveTo>
                  <a:pt x="6096" y="28957"/>
                </a:moveTo>
                <a:cubicBezTo>
                  <a:pt x="6096" y="16384"/>
                  <a:pt x="16383" y="6097"/>
                  <a:pt x="28956" y="6097"/>
                </a:cubicBezTo>
                <a:cubicBezTo>
                  <a:pt x="41529" y="6097"/>
                  <a:pt x="51816" y="16384"/>
                  <a:pt x="51816" y="28957"/>
                </a:cubicBezTo>
                <a:cubicBezTo>
                  <a:pt x="51816" y="41530"/>
                  <a:pt x="41529" y="51817"/>
                  <a:pt x="28956" y="51817"/>
                </a:cubicBezTo>
                <a:cubicBezTo>
                  <a:pt x="16383" y="51817"/>
                  <a:pt x="6096" y="41530"/>
                  <a:pt x="6096" y="28957"/>
                </a:cubicBezTo>
                <a:close/>
              </a:path>
            </a:pathLst>
          </a:custGeom>
          <a:ln w="1219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58868" y="1560576"/>
            <a:ext cx="3163824" cy="245364"/>
          </a:xfrm>
          <a:custGeom>
            <a:avLst/>
            <a:gdLst/>
            <a:ahLst/>
            <a:cxnLst/>
            <a:rect l="l" t="t" r="r" b="b"/>
            <a:pathLst>
              <a:path w="3163824" h="245364">
                <a:moveTo>
                  <a:pt x="0" y="40894"/>
                </a:moveTo>
                <a:cubicBezTo>
                  <a:pt x="0" y="18288"/>
                  <a:pt x="18288" y="0"/>
                  <a:pt x="40894" y="0"/>
                </a:cubicBezTo>
                <a:lnTo>
                  <a:pt x="3122930" y="0"/>
                </a:lnTo>
                <a:cubicBezTo>
                  <a:pt x="3145536" y="0"/>
                  <a:pt x="3163824" y="18288"/>
                  <a:pt x="3163824" y="40894"/>
                </a:cubicBezTo>
                <a:lnTo>
                  <a:pt x="3163824" y="204470"/>
                </a:lnTo>
                <a:cubicBezTo>
                  <a:pt x="3163824" y="227076"/>
                  <a:pt x="3145536" y="245364"/>
                  <a:pt x="3122930" y="245364"/>
                </a:cubicBezTo>
                <a:lnTo>
                  <a:pt x="40894" y="245364"/>
                </a:lnTo>
                <a:cubicBezTo>
                  <a:pt x="18288" y="245364"/>
                  <a:pt x="0" y="227076"/>
                  <a:pt x="0" y="204470"/>
                </a:cubicBez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52772" y="1554480"/>
            <a:ext cx="3176016" cy="257556"/>
          </a:xfrm>
          <a:custGeom>
            <a:avLst/>
            <a:gdLst/>
            <a:ahLst/>
            <a:cxnLst/>
            <a:rect l="l" t="t" r="r" b="b"/>
            <a:pathLst>
              <a:path w="3176016" h="257556">
                <a:moveTo>
                  <a:pt x="6096" y="46990"/>
                </a:moveTo>
                <a:cubicBezTo>
                  <a:pt x="6096" y="24384"/>
                  <a:pt x="24384" y="6096"/>
                  <a:pt x="46990" y="6096"/>
                </a:cubicBezTo>
                <a:lnTo>
                  <a:pt x="3129026" y="6096"/>
                </a:lnTo>
                <a:cubicBezTo>
                  <a:pt x="3151632" y="6096"/>
                  <a:pt x="3169920" y="24384"/>
                  <a:pt x="3169920" y="46990"/>
                </a:cubicBezTo>
                <a:lnTo>
                  <a:pt x="3169920" y="210566"/>
                </a:lnTo>
                <a:cubicBezTo>
                  <a:pt x="3169920" y="233172"/>
                  <a:pt x="3151632" y="251460"/>
                  <a:pt x="3129026" y="251460"/>
                </a:cubicBezTo>
                <a:lnTo>
                  <a:pt x="46990" y="251460"/>
                </a:lnTo>
                <a:cubicBezTo>
                  <a:pt x="24384" y="251460"/>
                  <a:pt x="6096" y="233172"/>
                  <a:pt x="6096" y="210566"/>
                </a:cubicBezTo>
                <a:close/>
              </a:path>
            </a:pathLst>
          </a:custGeom>
          <a:ln w="12192">
            <a:solidFill>
              <a:srgbClr val="2F559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text 1"/>
          <p:cNvSpPr txBox="1"/>
          <p:nvPr/>
        </p:nvSpPr>
        <p:spPr>
          <a:xfrm>
            <a:off x="5962142" y="1577009"/>
            <a:ext cx="607265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Step3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643628" y="2013204"/>
            <a:ext cx="3185159" cy="4575048"/>
          </a:xfrm>
          <a:custGeom>
            <a:avLst/>
            <a:gdLst/>
            <a:ahLst/>
            <a:cxnLst/>
            <a:rect l="l" t="t" r="r" b="b"/>
            <a:pathLst>
              <a:path w="3185159" h="4575048">
                <a:moveTo>
                  <a:pt x="6096" y="4568952"/>
                </a:moveTo>
                <a:lnTo>
                  <a:pt x="6096" y="6096"/>
                </a:lnTo>
                <a:lnTo>
                  <a:pt x="3179063" y="6096"/>
                </a:lnTo>
                <a:lnTo>
                  <a:pt x="3179063" y="4568952"/>
                </a:lnTo>
                <a:lnTo>
                  <a:pt x="6096" y="4568952"/>
                </a:lnTo>
                <a:close/>
              </a:path>
            </a:pathLst>
          </a:custGeom>
          <a:ln w="12192">
            <a:solidFill>
              <a:srgbClr val="2F559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04788" y="184556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cubicBezTo>
                  <a:pt x="35433" y="0"/>
                  <a:pt x="45720" y="10287"/>
                  <a:pt x="45720" y="22860"/>
                </a:cubicBezTo>
                <a:cubicBezTo>
                  <a:pt x="45720" y="35433"/>
                  <a:pt x="35433" y="45720"/>
                  <a:pt x="22860" y="45720"/>
                </a:cubicBez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298692" y="1839468"/>
            <a:ext cx="57912" cy="57912"/>
          </a:xfrm>
          <a:custGeom>
            <a:avLst/>
            <a:gdLst/>
            <a:ahLst/>
            <a:cxnLst/>
            <a:rect l="l" t="t" r="r" b="b"/>
            <a:pathLst>
              <a:path w="57912" h="57912">
                <a:moveTo>
                  <a:pt x="6096" y="28956"/>
                </a:moveTo>
                <a:cubicBezTo>
                  <a:pt x="6096" y="16383"/>
                  <a:pt x="16383" y="6096"/>
                  <a:pt x="28956" y="6096"/>
                </a:cubicBezTo>
                <a:cubicBezTo>
                  <a:pt x="41529" y="6096"/>
                  <a:pt x="51816" y="16383"/>
                  <a:pt x="51816" y="28956"/>
                </a:cubicBezTo>
                <a:cubicBezTo>
                  <a:pt x="51816" y="41529"/>
                  <a:pt x="41529" y="51816"/>
                  <a:pt x="28956" y="51816"/>
                </a:cubicBezTo>
                <a:cubicBezTo>
                  <a:pt x="16383" y="51816"/>
                  <a:pt x="6096" y="41529"/>
                  <a:pt x="6096" y="28956"/>
                </a:cubicBezTo>
                <a:close/>
              </a:path>
            </a:pathLst>
          </a:custGeom>
          <a:ln w="12192">
            <a:solidFill>
              <a:srgbClr val="2F559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304788" y="193700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cubicBezTo>
                  <a:pt x="35433" y="0"/>
                  <a:pt x="45720" y="10287"/>
                  <a:pt x="45720" y="22860"/>
                </a:cubicBezTo>
                <a:cubicBezTo>
                  <a:pt x="45720" y="35433"/>
                  <a:pt x="35433" y="45720"/>
                  <a:pt x="22860" y="45720"/>
                </a:cubicBez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98692" y="1930907"/>
            <a:ext cx="57912" cy="57912"/>
          </a:xfrm>
          <a:custGeom>
            <a:avLst/>
            <a:gdLst/>
            <a:ahLst/>
            <a:cxnLst/>
            <a:rect l="l" t="t" r="r" b="b"/>
            <a:pathLst>
              <a:path w="57912" h="57912">
                <a:moveTo>
                  <a:pt x="6096" y="28957"/>
                </a:moveTo>
                <a:cubicBezTo>
                  <a:pt x="6096" y="16384"/>
                  <a:pt x="16383" y="6097"/>
                  <a:pt x="28956" y="6097"/>
                </a:cubicBezTo>
                <a:cubicBezTo>
                  <a:pt x="41529" y="6097"/>
                  <a:pt x="51816" y="16384"/>
                  <a:pt x="51816" y="28957"/>
                </a:cubicBezTo>
                <a:cubicBezTo>
                  <a:pt x="51816" y="41530"/>
                  <a:pt x="41529" y="51817"/>
                  <a:pt x="28956" y="51817"/>
                </a:cubicBezTo>
                <a:cubicBezTo>
                  <a:pt x="16383" y="51817"/>
                  <a:pt x="6096" y="41530"/>
                  <a:pt x="6096" y="28957"/>
                </a:cubicBezTo>
                <a:close/>
              </a:path>
            </a:pathLst>
          </a:custGeom>
          <a:ln w="12192">
            <a:solidFill>
              <a:srgbClr val="2F559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730740" y="184556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cubicBezTo>
                  <a:pt x="35433" y="0"/>
                  <a:pt x="45720" y="10287"/>
                  <a:pt x="45720" y="22860"/>
                </a:cubicBezTo>
                <a:cubicBezTo>
                  <a:pt x="45720" y="35433"/>
                  <a:pt x="35433" y="45720"/>
                  <a:pt x="22860" y="45720"/>
                </a:cubicBez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1D89B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724644" y="1839468"/>
            <a:ext cx="57912" cy="57912"/>
          </a:xfrm>
          <a:custGeom>
            <a:avLst/>
            <a:gdLst/>
            <a:ahLst/>
            <a:cxnLst/>
            <a:rect l="l" t="t" r="r" b="b"/>
            <a:pathLst>
              <a:path w="57912" h="57912">
                <a:moveTo>
                  <a:pt x="6096" y="28956"/>
                </a:moveTo>
                <a:cubicBezTo>
                  <a:pt x="6096" y="16383"/>
                  <a:pt x="16383" y="6096"/>
                  <a:pt x="28956" y="6096"/>
                </a:cubicBezTo>
                <a:cubicBezTo>
                  <a:pt x="41529" y="6096"/>
                  <a:pt x="51816" y="16383"/>
                  <a:pt x="51816" y="28956"/>
                </a:cubicBezTo>
                <a:cubicBezTo>
                  <a:pt x="51816" y="41529"/>
                  <a:pt x="41529" y="51816"/>
                  <a:pt x="28956" y="51816"/>
                </a:cubicBezTo>
                <a:cubicBezTo>
                  <a:pt x="16383" y="51816"/>
                  <a:pt x="6096" y="41529"/>
                  <a:pt x="6096" y="28956"/>
                </a:cubicBezTo>
                <a:close/>
              </a:path>
            </a:pathLst>
          </a:custGeom>
          <a:ln w="12192">
            <a:solidFill>
              <a:srgbClr val="1D89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80248" y="1560576"/>
            <a:ext cx="3174492" cy="233172"/>
          </a:xfrm>
          <a:custGeom>
            <a:avLst/>
            <a:gdLst/>
            <a:ahLst/>
            <a:cxnLst/>
            <a:rect l="l" t="t" r="r" b="b"/>
            <a:pathLst>
              <a:path w="3174492" h="233172">
                <a:moveTo>
                  <a:pt x="0" y="38862"/>
                </a:moveTo>
                <a:cubicBezTo>
                  <a:pt x="0" y="17399"/>
                  <a:pt x="17399" y="0"/>
                  <a:pt x="38862" y="0"/>
                </a:cubicBezTo>
                <a:lnTo>
                  <a:pt x="3135630" y="0"/>
                </a:lnTo>
                <a:cubicBezTo>
                  <a:pt x="3157093" y="0"/>
                  <a:pt x="3174492" y="17399"/>
                  <a:pt x="3174492" y="38862"/>
                </a:cubicBezTo>
                <a:lnTo>
                  <a:pt x="3174492" y="194310"/>
                </a:lnTo>
                <a:cubicBezTo>
                  <a:pt x="3174492" y="215773"/>
                  <a:pt x="3157093" y="233172"/>
                  <a:pt x="3135630" y="233172"/>
                </a:cubicBezTo>
                <a:lnTo>
                  <a:pt x="38862" y="233172"/>
                </a:lnTo>
                <a:cubicBezTo>
                  <a:pt x="17399" y="233172"/>
                  <a:pt x="0" y="215773"/>
                  <a:pt x="0" y="194310"/>
                </a:cubicBezTo>
                <a:close/>
              </a:path>
            </a:pathLst>
          </a:custGeom>
          <a:solidFill>
            <a:srgbClr val="1D89B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74152" y="1554480"/>
            <a:ext cx="3186684" cy="245364"/>
          </a:xfrm>
          <a:custGeom>
            <a:avLst/>
            <a:gdLst/>
            <a:ahLst/>
            <a:cxnLst/>
            <a:rect l="l" t="t" r="r" b="b"/>
            <a:pathLst>
              <a:path w="3186684" h="245364">
                <a:moveTo>
                  <a:pt x="6096" y="44958"/>
                </a:moveTo>
                <a:cubicBezTo>
                  <a:pt x="6096" y="23495"/>
                  <a:pt x="23495" y="6096"/>
                  <a:pt x="44958" y="6096"/>
                </a:cubicBezTo>
                <a:lnTo>
                  <a:pt x="3141726" y="6096"/>
                </a:lnTo>
                <a:cubicBezTo>
                  <a:pt x="3163189" y="6096"/>
                  <a:pt x="3180588" y="23495"/>
                  <a:pt x="3180588" y="44958"/>
                </a:cubicBezTo>
                <a:lnTo>
                  <a:pt x="3180588" y="200406"/>
                </a:lnTo>
                <a:cubicBezTo>
                  <a:pt x="3180588" y="221869"/>
                  <a:pt x="3163189" y="239268"/>
                  <a:pt x="3141726" y="239268"/>
                </a:cubicBezTo>
                <a:lnTo>
                  <a:pt x="44958" y="239268"/>
                </a:lnTo>
                <a:cubicBezTo>
                  <a:pt x="23495" y="239268"/>
                  <a:pt x="6096" y="221869"/>
                  <a:pt x="6096" y="200406"/>
                </a:cubicBezTo>
                <a:close/>
              </a:path>
            </a:pathLst>
          </a:custGeom>
          <a:ln w="12192">
            <a:solidFill>
              <a:srgbClr val="1D89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text 1"/>
          <p:cNvSpPr txBox="1"/>
          <p:nvPr/>
        </p:nvSpPr>
        <p:spPr>
          <a:xfrm>
            <a:off x="9389364" y="1570274"/>
            <a:ext cx="607772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Step2</a:t>
            </a:r>
            <a:endParaRPr sz="16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065008" y="2022348"/>
            <a:ext cx="3186683" cy="3095244"/>
          </a:xfrm>
          <a:custGeom>
            <a:avLst/>
            <a:gdLst/>
            <a:ahLst/>
            <a:cxnLst/>
            <a:rect l="l" t="t" r="r" b="b"/>
            <a:pathLst>
              <a:path w="3186683" h="3095244">
                <a:moveTo>
                  <a:pt x="6096" y="3089148"/>
                </a:moveTo>
                <a:lnTo>
                  <a:pt x="6096" y="6096"/>
                </a:lnTo>
                <a:lnTo>
                  <a:pt x="3180589" y="6096"/>
                </a:lnTo>
                <a:lnTo>
                  <a:pt x="3180589" y="3089148"/>
                </a:lnTo>
                <a:lnTo>
                  <a:pt x="6096" y="3089148"/>
                </a:lnTo>
                <a:close/>
              </a:path>
            </a:pathLst>
          </a:custGeom>
          <a:ln w="12192">
            <a:solidFill>
              <a:srgbClr val="1D89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30740" y="193700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cubicBezTo>
                  <a:pt x="35433" y="0"/>
                  <a:pt x="45720" y="10287"/>
                  <a:pt x="45720" y="22860"/>
                </a:cubicBezTo>
                <a:cubicBezTo>
                  <a:pt x="45720" y="35433"/>
                  <a:pt x="35433" y="45720"/>
                  <a:pt x="22860" y="45720"/>
                </a:cubicBezTo>
                <a:cubicBezTo>
                  <a:pt x="10287" y="45720"/>
                  <a:pt x="0" y="35433"/>
                  <a:pt x="0" y="22860"/>
                </a:cubicBezTo>
                <a:close/>
              </a:path>
            </a:pathLst>
          </a:custGeom>
          <a:solidFill>
            <a:srgbClr val="1D89B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724644" y="1930907"/>
            <a:ext cx="57912" cy="57912"/>
          </a:xfrm>
          <a:custGeom>
            <a:avLst/>
            <a:gdLst/>
            <a:ahLst/>
            <a:cxnLst/>
            <a:rect l="l" t="t" r="r" b="b"/>
            <a:pathLst>
              <a:path w="57912" h="57912">
                <a:moveTo>
                  <a:pt x="6096" y="28957"/>
                </a:moveTo>
                <a:cubicBezTo>
                  <a:pt x="6096" y="16384"/>
                  <a:pt x="16383" y="6097"/>
                  <a:pt x="28956" y="6097"/>
                </a:cubicBezTo>
                <a:cubicBezTo>
                  <a:pt x="41529" y="6097"/>
                  <a:pt x="51816" y="16384"/>
                  <a:pt x="51816" y="28957"/>
                </a:cubicBezTo>
                <a:cubicBezTo>
                  <a:pt x="51816" y="41530"/>
                  <a:pt x="41529" y="51817"/>
                  <a:pt x="28956" y="51817"/>
                </a:cubicBezTo>
                <a:cubicBezTo>
                  <a:pt x="16383" y="51817"/>
                  <a:pt x="6096" y="41530"/>
                  <a:pt x="6096" y="28957"/>
                </a:cubicBezTo>
                <a:close/>
              </a:path>
            </a:pathLst>
          </a:custGeom>
          <a:ln w="12192">
            <a:solidFill>
              <a:srgbClr val="1D89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824984" y="5792724"/>
            <a:ext cx="2833116" cy="396240"/>
          </a:xfrm>
          <a:custGeom>
            <a:avLst/>
            <a:gdLst/>
            <a:ahLst/>
            <a:cxnLst/>
            <a:rect l="l" t="t" r="r" b="b"/>
            <a:pathLst>
              <a:path w="2833116" h="396240">
                <a:moveTo>
                  <a:pt x="0" y="68491"/>
                </a:moveTo>
                <a:cubicBezTo>
                  <a:pt x="0" y="30670"/>
                  <a:pt x="30607" y="0"/>
                  <a:pt x="68453" y="0"/>
                </a:cubicBezTo>
                <a:lnTo>
                  <a:pt x="2764663" y="0"/>
                </a:lnTo>
                <a:cubicBezTo>
                  <a:pt x="2802509" y="0"/>
                  <a:pt x="2833116" y="30670"/>
                  <a:pt x="2833116" y="68491"/>
                </a:cubicBezTo>
                <a:lnTo>
                  <a:pt x="2833116" y="327749"/>
                </a:lnTo>
                <a:cubicBezTo>
                  <a:pt x="2833116" y="365569"/>
                  <a:pt x="2802509" y="396240"/>
                  <a:pt x="2764663" y="396240"/>
                </a:cubicBezTo>
                <a:lnTo>
                  <a:pt x="68453" y="396240"/>
                </a:lnTo>
                <a:cubicBezTo>
                  <a:pt x="30607" y="396240"/>
                  <a:pt x="0" y="365569"/>
                  <a:pt x="0" y="327749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text 1"/>
          <p:cNvSpPr txBox="1"/>
          <p:nvPr/>
        </p:nvSpPr>
        <p:spPr>
          <a:xfrm>
            <a:off x="4937125" y="5898108"/>
            <a:ext cx="854455" cy="1891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49" spc="10" dirty="0">
                <a:solidFill>
                  <a:srgbClr val="002060"/>
                </a:solidFill>
                <a:latin typeface="Arial"/>
                <a:cs typeface="Arial"/>
              </a:rPr>
              <a:t>4. </a:t>
            </a:r>
            <a:r>
              <a:rPr sz="1249" spc="10" dirty="0">
                <a:solidFill>
                  <a:srgbClr val="002060"/>
                </a:solidFill>
                <a:latin typeface="Mangul Gothic"/>
                <a:cs typeface="Mangul Gothic"/>
              </a:rPr>
              <a:t>배포하기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730740" y="5606796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860"/>
                </a:moveTo>
                <a:cubicBezTo>
                  <a:pt x="0" y="10236"/>
                  <a:pt x="10287" y="0"/>
                  <a:pt x="22860" y="0"/>
                </a:cubicBezTo>
                <a:cubicBezTo>
                  <a:pt x="35433" y="0"/>
                  <a:pt x="45720" y="10236"/>
                  <a:pt x="45720" y="22860"/>
                </a:cubicBezTo>
                <a:cubicBezTo>
                  <a:pt x="45720" y="35484"/>
                  <a:pt x="35433" y="45720"/>
                  <a:pt x="22860" y="45720"/>
                </a:cubicBezTo>
                <a:cubicBezTo>
                  <a:pt x="10287" y="45720"/>
                  <a:pt x="0" y="35484"/>
                  <a:pt x="0" y="22860"/>
                </a:cubicBezTo>
                <a:close/>
              </a:path>
            </a:pathLst>
          </a:custGeom>
          <a:solidFill>
            <a:srgbClr val="1D89B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724644" y="5600700"/>
            <a:ext cx="57912" cy="57912"/>
          </a:xfrm>
          <a:custGeom>
            <a:avLst/>
            <a:gdLst/>
            <a:ahLst/>
            <a:cxnLst/>
            <a:rect l="l" t="t" r="r" b="b"/>
            <a:pathLst>
              <a:path w="57912" h="57912">
                <a:moveTo>
                  <a:pt x="6096" y="28956"/>
                </a:moveTo>
                <a:cubicBezTo>
                  <a:pt x="6096" y="16332"/>
                  <a:pt x="16383" y="6096"/>
                  <a:pt x="28956" y="6096"/>
                </a:cubicBezTo>
                <a:cubicBezTo>
                  <a:pt x="41529" y="6096"/>
                  <a:pt x="51816" y="16332"/>
                  <a:pt x="51816" y="28956"/>
                </a:cubicBezTo>
                <a:cubicBezTo>
                  <a:pt x="51816" y="41580"/>
                  <a:pt x="41529" y="51816"/>
                  <a:pt x="28956" y="51816"/>
                </a:cubicBezTo>
                <a:cubicBezTo>
                  <a:pt x="16383" y="51816"/>
                  <a:pt x="6096" y="41580"/>
                  <a:pt x="6096" y="28956"/>
                </a:cubicBezTo>
                <a:close/>
              </a:path>
            </a:pathLst>
          </a:custGeom>
          <a:ln w="12192">
            <a:solidFill>
              <a:srgbClr val="1D89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80248" y="5321808"/>
            <a:ext cx="3174492" cy="233172"/>
          </a:xfrm>
          <a:custGeom>
            <a:avLst/>
            <a:gdLst/>
            <a:ahLst/>
            <a:cxnLst/>
            <a:rect l="l" t="t" r="r" b="b"/>
            <a:pathLst>
              <a:path w="3174492" h="233172">
                <a:moveTo>
                  <a:pt x="0" y="38862"/>
                </a:moveTo>
                <a:cubicBezTo>
                  <a:pt x="0" y="17399"/>
                  <a:pt x="17399" y="0"/>
                  <a:pt x="38862" y="0"/>
                </a:cubicBezTo>
                <a:lnTo>
                  <a:pt x="3135630" y="0"/>
                </a:lnTo>
                <a:cubicBezTo>
                  <a:pt x="3157093" y="0"/>
                  <a:pt x="3174492" y="17399"/>
                  <a:pt x="3174492" y="38862"/>
                </a:cubicBezTo>
                <a:lnTo>
                  <a:pt x="3174492" y="194310"/>
                </a:lnTo>
                <a:cubicBezTo>
                  <a:pt x="3174492" y="215773"/>
                  <a:pt x="3157093" y="233172"/>
                  <a:pt x="3135630" y="233172"/>
                </a:cubicBezTo>
                <a:lnTo>
                  <a:pt x="38862" y="233172"/>
                </a:lnTo>
                <a:cubicBezTo>
                  <a:pt x="17399" y="233172"/>
                  <a:pt x="0" y="215773"/>
                  <a:pt x="0" y="194310"/>
                </a:cubicBez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074152" y="5315712"/>
            <a:ext cx="3186684" cy="245364"/>
          </a:xfrm>
          <a:custGeom>
            <a:avLst/>
            <a:gdLst/>
            <a:ahLst/>
            <a:cxnLst/>
            <a:rect l="l" t="t" r="r" b="b"/>
            <a:pathLst>
              <a:path w="3186684" h="245364">
                <a:moveTo>
                  <a:pt x="6096" y="44958"/>
                </a:moveTo>
                <a:cubicBezTo>
                  <a:pt x="6096" y="23495"/>
                  <a:pt x="23495" y="6096"/>
                  <a:pt x="44958" y="6096"/>
                </a:cubicBezTo>
                <a:lnTo>
                  <a:pt x="3141726" y="6096"/>
                </a:lnTo>
                <a:cubicBezTo>
                  <a:pt x="3163189" y="6096"/>
                  <a:pt x="3180588" y="23495"/>
                  <a:pt x="3180588" y="44958"/>
                </a:cubicBezTo>
                <a:lnTo>
                  <a:pt x="3180588" y="200406"/>
                </a:lnTo>
                <a:cubicBezTo>
                  <a:pt x="3180588" y="221869"/>
                  <a:pt x="3163189" y="239268"/>
                  <a:pt x="3141726" y="239268"/>
                </a:cubicBezTo>
                <a:lnTo>
                  <a:pt x="44958" y="239268"/>
                </a:lnTo>
                <a:cubicBezTo>
                  <a:pt x="23495" y="239268"/>
                  <a:pt x="6096" y="221869"/>
                  <a:pt x="6096" y="200406"/>
                </a:cubicBezTo>
                <a:close/>
              </a:path>
            </a:pathLst>
          </a:custGeom>
          <a:ln w="12192">
            <a:solidFill>
              <a:srgbClr val="1D89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text 1"/>
          <p:cNvSpPr txBox="1"/>
          <p:nvPr/>
        </p:nvSpPr>
        <p:spPr>
          <a:xfrm>
            <a:off x="9389364" y="5333035"/>
            <a:ext cx="607265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Step4</a:t>
            </a:r>
            <a:endParaRPr sz="16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9730740" y="5698236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0" y="22860"/>
                </a:moveTo>
                <a:cubicBezTo>
                  <a:pt x="0" y="10236"/>
                  <a:pt x="10287" y="0"/>
                  <a:pt x="22860" y="0"/>
                </a:cubicBezTo>
                <a:cubicBezTo>
                  <a:pt x="35433" y="0"/>
                  <a:pt x="45720" y="10236"/>
                  <a:pt x="45720" y="22860"/>
                </a:cubicBezTo>
                <a:cubicBezTo>
                  <a:pt x="45720" y="35484"/>
                  <a:pt x="35433" y="45720"/>
                  <a:pt x="22860" y="45720"/>
                </a:cubicBezTo>
                <a:cubicBezTo>
                  <a:pt x="10287" y="45720"/>
                  <a:pt x="0" y="35484"/>
                  <a:pt x="0" y="22860"/>
                </a:cubicBezTo>
                <a:close/>
              </a:path>
            </a:pathLst>
          </a:custGeom>
          <a:solidFill>
            <a:srgbClr val="1D89B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724644" y="5692140"/>
            <a:ext cx="57912" cy="57912"/>
          </a:xfrm>
          <a:custGeom>
            <a:avLst/>
            <a:gdLst/>
            <a:ahLst/>
            <a:cxnLst/>
            <a:rect l="l" t="t" r="r" b="b"/>
            <a:pathLst>
              <a:path w="57912" h="57912">
                <a:moveTo>
                  <a:pt x="6096" y="28956"/>
                </a:moveTo>
                <a:cubicBezTo>
                  <a:pt x="6096" y="16332"/>
                  <a:pt x="16383" y="6096"/>
                  <a:pt x="28956" y="6096"/>
                </a:cubicBezTo>
                <a:cubicBezTo>
                  <a:pt x="41529" y="6096"/>
                  <a:pt x="51816" y="16332"/>
                  <a:pt x="51816" y="28956"/>
                </a:cubicBezTo>
                <a:cubicBezTo>
                  <a:pt x="51816" y="41580"/>
                  <a:pt x="41529" y="51816"/>
                  <a:pt x="28956" y="51816"/>
                </a:cubicBezTo>
                <a:cubicBezTo>
                  <a:pt x="16383" y="51816"/>
                  <a:pt x="6096" y="41580"/>
                  <a:pt x="6096" y="28956"/>
                </a:cubicBezTo>
                <a:close/>
              </a:path>
            </a:pathLst>
          </a:custGeom>
          <a:ln w="12192">
            <a:solidFill>
              <a:srgbClr val="1D89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65008" y="5847588"/>
            <a:ext cx="3186683" cy="743712"/>
          </a:xfrm>
          <a:custGeom>
            <a:avLst/>
            <a:gdLst/>
            <a:ahLst/>
            <a:cxnLst/>
            <a:rect l="l" t="t" r="r" b="b"/>
            <a:pathLst>
              <a:path w="3186683" h="743712">
                <a:moveTo>
                  <a:pt x="6096" y="737616"/>
                </a:moveTo>
                <a:lnTo>
                  <a:pt x="6096" y="6096"/>
                </a:lnTo>
                <a:lnTo>
                  <a:pt x="3180589" y="6096"/>
                </a:lnTo>
                <a:lnTo>
                  <a:pt x="3180589" y="737616"/>
                </a:lnTo>
                <a:lnTo>
                  <a:pt x="6096" y="737616"/>
                </a:lnTo>
                <a:close/>
              </a:path>
            </a:pathLst>
          </a:custGeom>
          <a:ln w="12192">
            <a:solidFill>
              <a:srgbClr val="1D89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21" name="object 621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24" name="object 624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40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991462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4-16) </a:t>
            </a:r>
            <a:r>
              <a:rPr sz="1770" spc="10" dirty="0">
                <a:solidFill>
                  <a:srgbClr val="FF0000"/>
                </a:solidFill>
                <a:latin typeface="Arial"/>
                <a:cs typeface="Arial"/>
              </a:rPr>
              <a:t>Dailog_3 </a:t>
            </a:r>
            <a:r>
              <a:rPr sz="1770" spc="10" dirty="0">
                <a:latin typeface="Arial"/>
                <a:cs typeface="Arial"/>
              </a:rPr>
              <a:t>‘</a:t>
            </a:r>
            <a:r>
              <a:rPr sz="1770" spc="10" dirty="0">
                <a:latin typeface="Mangul Gothic"/>
                <a:cs typeface="Mangul Gothic"/>
              </a:rPr>
              <a:t>룸예약</a:t>
            </a:r>
            <a:r>
              <a:rPr sz="1770" spc="10" dirty="0">
                <a:latin typeface="Arial"/>
                <a:cs typeface="Arial"/>
              </a:rPr>
              <a:t>’ </a:t>
            </a:r>
            <a:r>
              <a:rPr sz="1770" spc="10" dirty="0">
                <a:latin typeface="Mangul Gothic"/>
                <a:cs typeface="Mangul Gothic"/>
              </a:rPr>
              <a:t>생성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및</a:t>
            </a:r>
            <a:r>
              <a:rPr sz="1770" spc="10" dirty="0">
                <a:latin typeface="Arial"/>
                <a:cs typeface="Arial"/>
              </a:rPr>
              <a:t> </a:t>
            </a:r>
            <a:r>
              <a:rPr sz="1770" spc="10" dirty="0">
                <a:latin typeface="Mangul Gothic"/>
                <a:cs typeface="Mangul Gothic"/>
              </a:rPr>
              <a:t>설정하기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24" y="2007108"/>
            <a:ext cx="4009644" cy="4506468"/>
          </a:xfrm>
          <a:prstGeom prst="rect">
            <a:avLst/>
          </a:prstGeom>
        </p:spPr>
      </p:pic>
      <p:sp>
        <p:nvSpPr>
          <p:cNvPr id="626" name="object 626"/>
          <p:cNvSpPr/>
          <p:nvPr/>
        </p:nvSpPr>
        <p:spPr>
          <a:xfrm>
            <a:off x="1200912" y="1987296"/>
            <a:ext cx="4049268" cy="4546092"/>
          </a:xfrm>
          <a:custGeom>
            <a:avLst/>
            <a:gdLst/>
            <a:ahLst/>
            <a:cxnLst/>
            <a:rect l="l" t="t" r="r" b="b"/>
            <a:pathLst>
              <a:path w="4049268" h="4546092">
                <a:moveTo>
                  <a:pt x="9906" y="4536186"/>
                </a:moveTo>
                <a:lnTo>
                  <a:pt x="9906" y="9906"/>
                </a:lnTo>
                <a:lnTo>
                  <a:pt x="4039362" y="9906"/>
                </a:lnTo>
                <a:lnTo>
                  <a:pt x="4039362" y="4536186"/>
                </a:lnTo>
                <a:lnTo>
                  <a:pt x="9906" y="453618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32" y="2007108"/>
            <a:ext cx="6422136" cy="4506468"/>
          </a:xfrm>
          <a:prstGeom prst="rect">
            <a:avLst/>
          </a:prstGeom>
        </p:spPr>
      </p:pic>
      <p:sp>
        <p:nvSpPr>
          <p:cNvPr id="627" name="object 627"/>
          <p:cNvSpPr/>
          <p:nvPr/>
        </p:nvSpPr>
        <p:spPr>
          <a:xfrm>
            <a:off x="5379720" y="1987296"/>
            <a:ext cx="6461760" cy="4546092"/>
          </a:xfrm>
          <a:custGeom>
            <a:avLst/>
            <a:gdLst/>
            <a:ahLst/>
            <a:cxnLst/>
            <a:rect l="l" t="t" r="r" b="b"/>
            <a:pathLst>
              <a:path w="6461760" h="4546092">
                <a:moveTo>
                  <a:pt x="9906" y="4536186"/>
                </a:moveTo>
                <a:lnTo>
                  <a:pt x="9906" y="9906"/>
                </a:lnTo>
                <a:lnTo>
                  <a:pt x="6451854" y="9906"/>
                </a:lnTo>
                <a:lnTo>
                  <a:pt x="6451854" y="4536186"/>
                </a:lnTo>
                <a:lnTo>
                  <a:pt x="9906" y="453618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3147060" y="3717036"/>
            <a:ext cx="707136" cy="396240"/>
          </a:xfrm>
          <a:custGeom>
            <a:avLst/>
            <a:gdLst/>
            <a:ahLst/>
            <a:cxnLst/>
            <a:rect l="l" t="t" r="r" b="b"/>
            <a:pathLst>
              <a:path w="707136" h="396240">
                <a:moveTo>
                  <a:pt x="9906" y="23749"/>
                </a:moveTo>
                <a:cubicBezTo>
                  <a:pt x="9906" y="16129"/>
                  <a:pt x="16129" y="9906"/>
                  <a:pt x="23749" y="9906"/>
                </a:cubicBezTo>
                <a:lnTo>
                  <a:pt x="683386" y="9906"/>
                </a:lnTo>
                <a:cubicBezTo>
                  <a:pt x="691007" y="9906"/>
                  <a:pt x="697230" y="16129"/>
                  <a:pt x="697230" y="23749"/>
                </a:cubicBezTo>
                <a:lnTo>
                  <a:pt x="697230" y="372491"/>
                </a:lnTo>
                <a:cubicBezTo>
                  <a:pt x="697230" y="380111"/>
                  <a:pt x="691007" y="386334"/>
                  <a:pt x="683386" y="386334"/>
                </a:cubicBezTo>
                <a:lnTo>
                  <a:pt x="23749" y="386334"/>
                </a:lnTo>
                <a:cubicBezTo>
                  <a:pt x="16129" y="386334"/>
                  <a:pt x="9906" y="380111"/>
                  <a:pt x="9906" y="372491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6051804" y="5039868"/>
            <a:ext cx="1274064" cy="381000"/>
          </a:xfrm>
          <a:custGeom>
            <a:avLst/>
            <a:gdLst/>
            <a:ahLst/>
            <a:cxnLst/>
            <a:rect l="l" t="t" r="r" b="b"/>
            <a:pathLst>
              <a:path w="1274064" h="381000">
                <a:moveTo>
                  <a:pt x="9906" y="23114"/>
                </a:moveTo>
                <a:cubicBezTo>
                  <a:pt x="9906" y="15875"/>
                  <a:pt x="15875" y="9906"/>
                  <a:pt x="23114" y="9906"/>
                </a:cubicBezTo>
                <a:lnTo>
                  <a:pt x="1250950" y="9906"/>
                </a:lnTo>
                <a:cubicBezTo>
                  <a:pt x="1258189" y="9906"/>
                  <a:pt x="1264158" y="15875"/>
                  <a:pt x="1264158" y="23114"/>
                </a:cubicBezTo>
                <a:lnTo>
                  <a:pt x="1264158" y="357886"/>
                </a:lnTo>
                <a:cubicBezTo>
                  <a:pt x="1264158" y="365125"/>
                  <a:pt x="1258189" y="371094"/>
                  <a:pt x="1250950" y="371094"/>
                </a:cubicBezTo>
                <a:lnTo>
                  <a:pt x="23114" y="371094"/>
                </a:lnTo>
                <a:cubicBezTo>
                  <a:pt x="15875" y="371094"/>
                  <a:pt x="9906" y="365125"/>
                  <a:pt x="9906" y="357886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9270492" y="6188964"/>
            <a:ext cx="1548384" cy="335280"/>
          </a:xfrm>
          <a:custGeom>
            <a:avLst/>
            <a:gdLst/>
            <a:ahLst/>
            <a:cxnLst/>
            <a:rect l="l" t="t" r="r" b="b"/>
            <a:pathLst>
              <a:path w="1548384" h="335280">
                <a:moveTo>
                  <a:pt x="9906" y="21488"/>
                </a:moveTo>
                <a:cubicBezTo>
                  <a:pt x="9906" y="15087"/>
                  <a:pt x="15113" y="9906"/>
                  <a:pt x="21463" y="9906"/>
                </a:cubicBezTo>
                <a:lnTo>
                  <a:pt x="1526921" y="9906"/>
                </a:lnTo>
                <a:cubicBezTo>
                  <a:pt x="1533271" y="9906"/>
                  <a:pt x="1538478" y="15087"/>
                  <a:pt x="1538478" y="21488"/>
                </a:cubicBezTo>
                <a:lnTo>
                  <a:pt x="1538478" y="313791"/>
                </a:lnTo>
                <a:cubicBezTo>
                  <a:pt x="1538478" y="320179"/>
                  <a:pt x="1533271" y="325374"/>
                  <a:pt x="1526921" y="325374"/>
                </a:cubicBezTo>
                <a:lnTo>
                  <a:pt x="21463" y="325374"/>
                </a:lnTo>
                <a:cubicBezTo>
                  <a:pt x="15113" y="325374"/>
                  <a:pt x="9906" y="320179"/>
                  <a:pt x="9906" y="31379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3805428" y="3875532"/>
            <a:ext cx="1594738" cy="422783"/>
          </a:xfrm>
          <a:custGeom>
            <a:avLst/>
            <a:gdLst/>
            <a:ahLst/>
            <a:cxnLst/>
            <a:rect l="l" t="t" r="r" b="b"/>
            <a:pathLst>
              <a:path w="1594738" h="422783">
                <a:moveTo>
                  <a:pt x="38100" y="31750"/>
                </a:moveTo>
                <a:lnTo>
                  <a:pt x="822706" y="31750"/>
                </a:lnTo>
                <a:lnTo>
                  <a:pt x="822706" y="384683"/>
                </a:lnTo>
                <a:lnTo>
                  <a:pt x="816356" y="378333"/>
                </a:lnTo>
                <a:lnTo>
                  <a:pt x="1531239" y="378333"/>
                </a:lnTo>
                <a:lnTo>
                  <a:pt x="1531239" y="391033"/>
                </a:lnTo>
                <a:lnTo>
                  <a:pt x="810006" y="391033"/>
                </a:lnTo>
                <a:lnTo>
                  <a:pt x="810006" y="38100"/>
                </a:lnTo>
                <a:lnTo>
                  <a:pt x="816356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2"/>
                  <a:pt x="0" y="38100"/>
                </a:cubicBezTo>
                <a:cubicBezTo>
                  <a:pt x="0" y="17018"/>
                  <a:pt x="17018" y="0"/>
                  <a:pt x="38100" y="0"/>
                </a:cubicBezTo>
                <a:cubicBezTo>
                  <a:pt x="59181" y="0"/>
                  <a:pt x="76200" y="17018"/>
                  <a:pt x="76200" y="38100"/>
                </a:cubicBezTo>
                <a:cubicBezTo>
                  <a:pt x="76200" y="59182"/>
                  <a:pt x="59181" y="76200"/>
                  <a:pt x="38100" y="76200"/>
                </a:cubicBezTo>
                <a:close/>
                <a:moveTo>
                  <a:pt x="1518539" y="346583"/>
                </a:moveTo>
                <a:lnTo>
                  <a:pt x="1594739" y="384683"/>
                </a:lnTo>
                <a:lnTo>
                  <a:pt x="1518539" y="42278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32" name="object 63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35" name="object 635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41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7487406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latin typeface="Arial"/>
                <a:cs typeface="Arial"/>
              </a:rPr>
              <a:t>4-17) </a:t>
            </a:r>
            <a:r>
              <a:rPr sz="1590" spc="10" dirty="0">
                <a:latin typeface="Mangul Gothic"/>
                <a:cs typeface="Mangul Gothic"/>
              </a:rPr>
              <a:t>챗봇과의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대화가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끝난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후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새로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시작할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때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기존에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남아있던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대화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내용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삭제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필요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44" y="2034540"/>
            <a:ext cx="4916424" cy="2795016"/>
          </a:xfrm>
          <a:prstGeom prst="rect">
            <a:avLst/>
          </a:prstGeom>
        </p:spPr>
      </p:pic>
      <p:sp>
        <p:nvSpPr>
          <p:cNvPr id="637" name="object 637"/>
          <p:cNvSpPr/>
          <p:nvPr/>
        </p:nvSpPr>
        <p:spPr>
          <a:xfrm>
            <a:off x="1208532" y="2014728"/>
            <a:ext cx="4956048" cy="2834640"/>
          </a:xfrm>
          <a:custGeom>
            <a:avLst/>
            <a:gdLst/>
            <a:ahLst/>
            <a:cxnLst/>
            <a:rect l="l" t="t" r="r" b="b"/>
            <a:pathLst>
              <a:path w="4956048" h="2834640">
                <a:moveTo>
                  <a:pt x="9906" y="2824734"/>
                </a:moveTo>
                <a:lnTo>
                  <a:pt x="9906" y="9906"/>
                </a:lnTo>
                <a:lnTo>
                  <a:pt x="4946142" y="9906"/>
                </a:lnTo>
                <a:lnTo>
                  <a:pt x="4946142" y="2824734"/>
                </a:lnTo>
                <a:lnTo>
                  <a:pt x="9906" y="282473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16" y="2034540"/>
            <a:ext cx="4256532" cy="2523744"/>
          </a:xfrm>
          <a:prstGeom prst="rect">
            <a:avLst/>
          </a:prstGeom>
        </p:spPr>
      </p:pic>
      <p:sp>
        <p:nvSpPr>
          <p:cNvPr id="638" name="object 638"/>
          <p:cNvSpPr/>
          <p:nvPr/>
        </p:nvSpPr>
        <p:spPr>
          <a:xfrm>
            <a:off x="6394704" y="2014728"/>
            <a:ext cx="4296157" cy="2563368"/>
          </a:xfrm>
          <a:custGeom>
            <a:avLst/>
            <a:gdLst/>
            <a:ahLst/>
            <a:cxnLst/>
            <a:rect l="l" t="t" r="r" b="b"/>
            <a:pathLst>
              <a:path w="4296157" h="2563368">
                <a:moveTo>
                  <a:pt x="9906" y="2553462"/>
                </a:moveTo>
                <a:lnTo>
                  <a:pt x="9906" y="9906"/>
                </a:lnTo>
                <a:lnTo>
                  <a:pt x="4286250" y="9906"/>
                </a:lnTo>
                <a:lnTo>
                  <a:pt x="4286250" y="2553462"/>
                </a:lnTo>
                <a:lnTo>
                  <a:pt x="9906" y="255346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5346192" y="3672840"/>
            <a:ext cx="707136" cy="185928"/>
          </a:xfrm>
          <a:custGeom>
            <a:avLst/>
            <a:gdLst/>
            <a:ahLst/>
            <a:cxnLst/>
            <a:rect l="l" t="t" r="r" b="b"/>
            <a:pathLst>
              <a:path w="707136" h="185928">
                <a:moveTo>
                  <a:pt x="9906" y="16002"/>
                </a:moveTo>
                <a:cubicBezTo>
                  <a:pt x="9906" y="12700"/>
                  <a:pt x="12700" y="9906"/>
                  <a:pt x="16002" y="9906"/>
                </a:cubicBezTo>
                <a:lnTo>
                  <a:pt x="691134" y="9906"/>
                </a:lnTo>
                <a:cubicBezTo>
                  <a:pt x="694436" y="9906"/>
                  <a:pt x="697230" y="12700"/>
                  <a:pt x="697230" y="16002"/>
                </a:cubicBezTo>
                <a:lnTo>
                  <a:pt x="697230" y="169926"/>
                </a:lnTo>
                <a:cubicBezTo>
                  <a:pt x="697230" y="173228"/>
                  <a:pt x="694436" y="176022"/>
                  <a:pt x="691134" y="176022"/>
                </a:cubicBezTo>
                <a:lnTo>
                  <a:pt x="16002" y="176022"/>
                </a:lnTo>
                <a:cubicBezTo>
                  <a:pt x="12700" y="176022"/>
                  <a:pt x="9906" y="173228"/>
                  <a:pt x="9906" y="16992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6004560" y="3258312"/>
            <a:ext cx="409956" cy="544195"/>
          </a:xfrm>
          <a:custGeom>
            <a:avLst/>
            <a:gdLst/>
            <a:ahLst/>
            <a:cxnLst/>
            <a:rect l="l" t="t" r="r" b="b"/>
            <a:pathLst>
              <a:path w="409956" h="544195">
                <a:moveTo>
                  <a:pt x="38100" y="512445"/>
                </a:moveTo>
                <a:lnTo>
                  <a:pt x="230378" y="512445"/>
                </a:lnTo>
                <a:lnTo>
                  <a:pt x="230378" y="38100"/>
                </a:lnTo>
                <a:lnTo>
                  <a:pt x="224028" y="44450"/>
                </a:lnTo>
                <a:lnTo>
                  <a:pt x="346456" y="44450"/>
                </a:lnTo>
                <a:lnTo>
                  <a:pt x="346456" y="31750"/>
                </a:lnTo>
                <a:lnTo>
                  <a:pt x="217678" y="31750"/>
                </a:lnTo>
                <a:lnTo>
                  <a:pt x="217678" y="506095"/>
                </a:lnTo>
                <a:lnTo>
                  <a:pt x="224028" y="499745"/>
                </a:lnTo>
                <a:lnTo>
                  <a:pt x="38100" y="499745"/>
                </a:lnTo>
                <a:close/>
                <a:moveTo>
                  <a:pt x="38100" y="467995"/>
                </a:moveTo>
                <a:cubicBezTo>
                  <a:pt x="17018" y="467995"/>
                  <a:pt x="0" y="485013"/>
                  <a:pt x="0" y="506095"/>
                </a:cubicBezTo>
                <a:cubicBezTo>
                  <a:pt x="0" y="527050"/>
                  <a:pt x="17018" y="544195"/>
                  <a:pt x="38100" y="544195"/>
                </a:cubicBezTo>
                <a:cubicBezTo>
                  <a:pt x="59182" y="544195"/>
                  <a:pt x="76200" y="527050"/>
                  <a:pt x="76200" y="506095"/>
                </a:cubicBezTo>
                <a:cubicBezTo>
                  <a:pt x="76200" y="485013"/>
                  <a:pt x="59182" y="467995"/>
                  <a:pt x="38100" y="467995"/>
                </a:cubicBezTo>
                <a:close/>
                <a:moveTo>
                  <a:pt x="333756" y="76200"/>
                </a:moveTo>
                <a:lnTo>
                  <a:pt x="409956" y="38100"/>
                </a:lnTo>
                <a:lnTo>
                  <a:pt x="33375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6681215" y="3747516"/>
            <a:ext cx="1385317" cy="766572"/>
          </a:xfrm>
          <a:custGeom>
            <a:avLst/>
            <a:gdLst/>
            <a:ahLst/>
            <a:cxnLst/>
            <a:rect l="l" t="t" r="r" b="b"/>
            <a:pathLst>
              <a:path w="1385317" h="766572">
                <a:moveTo>
                  <a:pt x="9907" y="37338"/>
                </a:moveTo>
                <a:cubicBezTo>
                  <a:pt x="9907" y="22225"/>
                  <a:pt x="22226" y="9906"/>
                  <a:pt x="37339" y="9906"/>
                </a:cubicBezTo>
                <a:lnTo>
                  <a:pt x="1347978" y="9906"/>
                </a:lnTo>
                <a:cubicBezTo>
                  <a:pt x="1363091" y="9906"/>
                  <a:pt x="1375411" y="22225"/>
                  <a:pt x="1375411" y="37338"/>
                </a:cubicBezTo>
                <a:lnTo>
                  <a:pt x="1375411" y="729234"/>
                </a:lnTo>
                <a:cubicBezTo>
                  <a:pt x="1375411" y="744347"/>
                  <a:pt x="1363091" y="756666"/>
                  <a:pt x="1347978" y="756666"/>
                </a:cubicBezTo>
                <a:lnTo>
                  <a:pt x="37339" y="756666"/>
                </a:lnTo>
                <a:cubicBezTo>
                  <a:pt x="22226" y="756666"/>
                  <a:pt x="9907" y="744347"/>
                  <a:pt x="9907" y="729234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6415278" y="4991862"/>
            <a:ext cx="2250948" cy="691896"/>
          </a:xfrm>
          <a:custGeom>
            <a:avLst/>
            <a:gdLst/>
            <a:ahLst/>
            <a:cxnLst/>
            <a:rect l="l" t="t" r="r" b="b"/>
            <a:pathLst>
              <a:path w="2250948" h="691896">
                <a:moveTo>
                  <a:pt x="0" y="691896"/>
                </a:moveTo>
                <a:lnTo>
                  <a:pt x="0" y="0"/>
                </a:lnTo>
                <a:lnTo>
                  <a:pt x="2250948" y="0"/>
                </a:lnTo>
                <a:lnTo>
                  <a:pt x="2250948" y="691896"/>
                </a:lnTo>
                <a:lnTo>
                  <a:pt x="0" y="691896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6405372" y="4981956"/>
            <a:ext cx="2270760" cy="711708"/>
          </a:xfrm>
          <a:custGeom>
            <a:avLst/>
            <a:gdLst/>
            <a:ahLst/>
            <a:cxnLst/>
            <a:rect l="l" t="t" r="r" b="b"/>
            <a:pathLst>
              <a:path w="2270760" h="711708">
                <a:moveTo>
                  <a:pt x="9906" y="701802"/>
                </a:moveTo>
                <a:lnTo>
                  <a:pt x="9906" y="9906"/>
                </a:lnTo>
                <a:lnTo>
                  <a:pt x="2260854" y="9906"/>
                </a:lnTo>
                <a:lnTo>
                  <a:pt x="2260854" y="701802"/>
                </a:lnTo>
                <a:lnTo>
                  <a:pt x="9906" y="701802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7457439" y="4495165"/>
            <a:ext cx="148083" cy="509905"/>
          </a:xfrm>
          <a:custGeom>
            <a:avLst/>
            <a:gdLst/>
            <a:ahLst/>
            <a:cxnLst/>
            <a:rect l="l" t="t" r="r" b="b"/>
            <a:pathLst>
              <a:path w="148083" h="509905">
                <a:moveTo>
                  <a:pt x="138177" y="499999"/>
                </a:moveTo>
                <a:lnTo>
                  <a:pt x="9907" y="328041"/>
                </a:lnTo>
                <a:lnTo>
                  <a:pt x="124334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6506591" y="5072678"/>
            <a:ext cx="2044927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각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변수값을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초기화하는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부분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추가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06591" y="5255559"/>
            <a:ext cx="1871801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하고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나면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오른쪽과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같이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화면에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506591" y="5438438"/>
            <a:ext cx="1065605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Malgun Gothic"/>
                <a:cs typeface="Malgun Gothic"/>
              </a:rPr>
              <a:t>context </a:t>
            </a:r>
            <a:r>
              <a:rPr sz="1000" spc="10" dirty="0">
                <a:latin typeface="Mangul Gothic"/>
                <a:cs typeface="Mangul Gothic"/>
              </a:rPr>
              <a:t>가</a:t>
            </a:r>
            <a:r>
              <a:rPr sz="1000" spc="10" dirty="0">
                <a:latin typeface="Malgun Gothic"/>
                <a:cs typeface="Malgun Gothic"/>
              </a:rPr>
              <a:t> </a:t>
            </a:r>
            <a:r>
              <a:rPr sz="1000" spc="10" dirty="0">
                <a:latin typeface="Mangul Gothic"/>
                <a:cs typeface="Mangul Gothic"/>
              </a:rPr>
              <a:t>구성됨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645" name="object 645"/>
          <p:cNvSpPr/>
          <p:nvPr/>
        </p:nvSpPr>
        <p:spPr>
          <a:xfrm>
            <a:off x="2101596" y="2677668"/>
            <a:ext cx="954024" cy="438912"/>
          </a:xfrm>
          <a:custGeom>
            <a:avLst/>
            <a:gdLst/>
            <a:ahLst/>
            <a:cxnLst/>
            <a:rect l="l" t="t" r="r" b="b"/>
            <a:pathLst>
              <a:path w="954024" h="438912">
                <a:moveTo>
                  <a:pt x="9906" y="25272"/>
                </a:moveTo>
                <a:cubicBezTo>
                  <a:pt x="9906" y="16764"/>
                  <a:pt x="16764" y="9906"/>
                  <a:pt x="25273" y="9906"/>
                </a:cubicBezTo>
                <a:lnTo>
                  <a:pt x="928751" y="9906"/>
                </a:lnTo>
                <a:cubicBezTo>
                  <a:pt x="937260" y="9906"/>
                  <a:pt x="944118" y="16764"/>
                  <a:pt x="944118" y="25272"/>
                </a:cubicBezTo>
                <a:lnTo>
                  <a:pt x="944118" y="413639"/>
                </a:lnTo>
                <a:cubicBezTo>
                  <a:pt x="944118" y="422147"/>
                  <a:pt x="937260" y="429006"/>
                  <a:pt x="928751" y="429006"/>
                </a:cubicBezTo>
                <a:lnTo>
                  <a:pt x="25273" y="429006"/>
                </a:lnTo>
                <a:cubicBezTo>
                  <a:pt x="16764" y="429006"/>
                  <a:pt x="9906" y="422147"/>
                  <a:pt x="9906" y="413639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66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60" y="4553712"/>
            <a:ext cx="2962655" cy="1923288"/>
          </a:xfrm>
          <a:prstGeom prst="rect">
            <a:avLst/>
          </a:prstGeom>
        </p:spPr>
      </p:pic>
      <p:sp>
        <p:nvSpPr>
          <p:cNvPr id="646" name="object 646"/>
          <p:cNvSpPr/>
          <p:nvPr/>
        </p:nvSpPr>
        <p:spPr>
          <a:xfrm>
            <a:off x="8766048" y="4533900"/>
            <a:ext cx="3002280" cy="1962912"/>
          </a:xfrm>
          <a:custGeom>
            <a:avLst/>
            <a:gdLst/>
            <a:ahLst/>
            <a:cxnLst/>
            <a:rect l="l" t="t" r="r" b="b"/>
            <a:pathLst>
              <a:path w="3002280" h="1962912">
                <a:moveTo>
                  <a:pt x="9906" y="1953006"/>
                </a:moveTo>
                <a:lnTo>
                  <a:pt x="9906" y="9906"/>
                </a:lnTo>
                <a:lnTo>
                  <a:pt x="2992374" y="9906"/>
                </a:lnTo>
                <a:lnTo>
                  <a:pt x="2992374" y="1953006"/>
                </a:lnTo>
                <a:lnTo>
                  <a:pt x="9906" y="195300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47" name="object 64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611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3.WA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실행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작업공간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02060"/>
                </a:solidFill>
                <a:latin typeface="Mangul Gothic"/>
                <a:cs typeface="Mangul Gothic"/>
              </a:rPr>
              <a:t>구성</a:t>
            </a:r>
            <a:r>
              <a:rPr sz="3240" b="1" spc="10" dirty="0">
                <a:solidFill>
                  <a:srgbClr val="002060"/>
                </a:solidFill>
                <a:latin typeface="Arial"/>
                <a:cs typeface="Arial"/>
              </a:rPr>
              <a:t> (9)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50" name="object 65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42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668374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Arial"/>
                <a:cs typeface="Arial"/>
              </a:rPr>
              <a:t>4-17) </a:t>
            </a:r>
            <a:r>
              <a:rPr sz="1710" spc="10" dirty="0">
                <a:solidFill>
                  <a:srgbClr val="FF0000"/>
                </a:solidFill>
                <a:latin typeface="Arial"/>
                <a:cs typeface="Arial"/>
              </a:rPr>
              <a:t>Dailog_3 </a:t>
            </a:r>
            <a:r>
              <a:rPr sz="1710" spc="10" dirty="0">
                <a:latin typeface="Arial"/>
                <a:cs typeface="Arial"/>
              </a:rPr>
              <a:t>‘</a:t>
            </a:r>
            <a:r>
              <a:rPr sz="1710" spc="10" dirty="0">
                <a:latin typeface="Mangul Gothic"/>
                <a:cs typeface="Mangul Gothic"/>
              </a:rPr>
              <a:t>룸예약</a:t>
            </a:r>
            <a:r>
              <a:rPr sz="1710" spc="10" dirty="0">
                <a:latin typeface="Arial"/>
                <a:cs typeface="Arial"/>
              </a:rPr>
              <a:t>’ </a:t>
            </a:r>
            <a:r>
              <a:rPr sz="1710" spc="10" dirty="0">
                <a:latin typeface="Mangul Gothic"/>
                <a:cs typeface="Mangul Gothic"/>
              </a:rPr>
              <a:t>테스트해보기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" y="2007108"/>
            <a:ext cx="2234184" cy="4693920"/>
          </a:xfrm>
          <a:prstGeom prst="rect">
            <a:avLst/>
          </a:prstGeom>
        </p:spPr>
      </p:pic>
      <p:sp>
        <p:nvSpPr>
          <p:cNvPr id="652" name="object 652"/>
          <p:cNvSpPr/>
          <p:nvPr/>
        </p:nvSpPr>
        <p:spPr>
          <a:xfrm>
            <a:off x="1458468" y="1987296"/>
            <a:ext cx="2273808" cy="4733544"/>
          </a:xfrm>
          <a:custGeom>
            <a:avLst/>
            <a:gdLst/>
            <a:ahLst/>
            <a:cxnLst/>
            <a:rect l="l" t="t" r="r" b="b"/>
            <a:pathLst>
              <a:path w="2273808" h="4733544">
                <a:moveTo>
                  <a:pt x="9906" y="4723638"/>
                </a:moveTo>
                <a:lnTo>
                  <a:pt x="9906" y="9906"/>
                </a:lnTo>
                <a:lnTo>
                  <a:pt x="2263902" y="9906"/>
                </a:lnTo>
                <a:lnTo>
                  <a:pt x="2263902" y="4723638"/>
                </a:lnTo>
                <a:lnTo>
                  <a:pt x="9906" y="472363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628" y="2007108"/>
            <a:ext cx="2718816" cy="4693920"/>
          </a:xfrm>
          <a:prstGeom prst="rect">
            <a:avLst/>
          </a:prstGeom>
        </p:spPr>
      </p:pic>
      <p:sp>
        <p:nvSpPr>
          <p:cNvPr id="653" name="object 653"/>
          <p:cNvSpPr/>
          <p:nvPr/>
        </p:nvSpPr>
        <p:spPr>
          <a:xfrm>
            <a:off x="4623816" y="1987296"/>
            <a:ext cx="2758440" cy="4733544"/>
          </a:xfrm>
          <a:custGeom>
            <a:avLst/>
            <a:gdLst/>
            <a:ahLst/>
            <a:cxnLst/>
            <a:rect l="l" t="t" r="r" b="b"/>
            <a:pathLst>
              <a:path w="2758440" h="4733544">
                <a:moveTo>
                  <a:pt x="9906" y="4723638"/>
                </a:moveTo>
                <a:lnTo>
                  <a:pt x="9906" y="9906"/>
                </a:lnTo>
                <a:lnTo>
                  <a:pt x="2748534" y="9906"/>
                </a:lnTo>
                <a:lnTo>
                  <a:pt x="2748534" y="4723638"/>
                </a:lnTo>
                <a:lnTo>
                  <a:pt x="9906" y="472363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54" name="object 654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9541486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0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300" b="1" spc="10" dirty="0">
                <a:solidFill>
                  <a:srgbClr val="0A2861"/>
                </a:solidFill>
                <a:latin typeface="Arial"/>
                <a:cs typeface="Arial"/>
              </a:rPr>
              <a:t>4.WA</a:t>
            </a:r>
            <a:r>
              <a:rPr sz="3300" b="1" spc="10" dirty="0">
                <a:solidFill>
                  <a:srgbClr val="0A2861"/>
                </a:solidFill>
                <a:latin typeface="Mangul Gothic"/>
                <a:cs typeface="Mangul Gothic"/>
              </a:rPr>
              <a:t>와</a:t>
            </a:r>
            <a:r>
              <a:rPr sz="3300" b="1" spc="10" dirty="0">
                <a:solidFill>
                  <a:srgbClr val="0A2861"/>
                </a:solidFill>
                <a:latin typeface="Arial"/>
                <a:cs typeface="Arial"/>
              </a:rPr>
              <a:t> Telegram bot</a:t>
            </a:r>
            <a:r>
              <a:rPr sz="3300" b="1" spc="10" dirty="0">
                <a:solidFill>
                  <a:srgbClr val="0A2861"/>
                </a:solidFill>
                <a:latin typeface="Mangul Gothic"/>
                <a:cs typeface="Mangul Gothic"/>
              </a:rPr>
              <a:t>과</a:t>
            </a:r>
            <a:r>
              <a:rPr sz="330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300" b="1" spc="10" dirty="0">
                <a:solidFill>
                  <a:srgbClr val="0A2861"/>
                </a:solidFill>
                <a:latin typeface="Mangul Gothic"/>
                <a:cs typeface="Mangul Gothic"/>
              </a:rPr>
              <a:t>연결</a:t>
            </a:r>
            <a:r>
              <a:rPr sz="330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300" b="1" spc="10" dirty="0">
                <a:solidFill>
                  <a:srgbClr val="0A2861"/>
                </a:solidFill>
                <a:latin typeface="Mangul Gothic"/>
                <a:cs typeface="Mangul Gothic"/>
              </a:rPr>
              <a:t>구성하기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57" name="object 657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43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8051287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latin typeface="Arial"/>
                <a:cs typeface="Arial"/>
              </a:rPr>
              <a:t>1) </a:t>
            </a:r>
            <a:r>
              <a:rPr sz="1590" spc="10" dirty="0">
                <a:latin typeface="Mangul Gothic"/>
                <a:cs typeface="Mangul Gothic"/>
              </a:rPr>
              <a:t>봇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서비스를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위해</a:t>
            </a:r>
            <a:r>
              <a:rPr sz="1590" spc="10" dirty="0">
                <a:latin typeface="Arial"/>
                <a:cs typeface="Arial"/>
              </a:rPr>
              <a:t> Telegram </a:t>
            </a:r>
            <a:r>
              <a:rPr sz="1590" spc="10" dirty="0">
                <a:latin typeface="Mangul Gothic"/>
                <a:cs typeface="Mangul Gothic"/>
              </a:rPr>
              <a:t>으로부터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서비스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시작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신호를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받을</a:t>
            </a:r>
            <a:r>
              <a:rPr sz="1590" spc="10" dirty="0">
                <a:latin typeface="Arial"/>
                <a:cs typeface="Arial"/>
              </a:rPr>
              <a:t> Entity </a:t>
            </a:r>
            <a:r>
              <a:rPr sz="1590" spc="10" dirty="0">
                <a:latin typeface="Mangul Gothic"/>
                <a:cs typeface="Mangul Gothic"/>
              </a:rPr>
              <a:t>만들어</a:t>
            </a:r>
            <a:r>
              <a:rPr sz="1590" spc="10" dirty="0">
                <a:latin typeface="Arial"/>
                <a:cs typeface="Arial"/>
              </a:rPr>
              <a:t> </a:t>
            </a:r>
            <a:r>
              <a:rPr sz="1590" spc="10" dirty="0">
                <a:latin typeface="Mangul Gothic"/>
                <a:cs typeface="Mangul Gothic"/>
              </a:rPr>
              <a:t>처리하기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04" y="2034540"/>
            <a:ext cx="4826508" cy="3503676"/>
          </a:xfrm>
          <a:prstGeom prst="rect">
            <a:avLst/>
          </a:prstGeom>
        </p:spPr>
      </p:pic>
      <p:sp>
        <p:nvSpPr>
          <p:cNvPr id="659" name="object 659"/>
          <p:cNvSpPr/>
          <p:nvPr/>
        </p:nvSpPr>
        <p:spPr>
          <a:xfrm>
            <a:off x="1269492" y="2014728"/>
            <a:ext cx="4866132" cy="3543300"/>
          </a:xfrm>
          <a:custGeom>
            <a:avLst/>
            <a:gdLst/>
            <a:ahLst/>
            <a:cxnLst/>
            <a:rect l="l" t="t" r="r" b="b"/>
            <a:pathLst>
              <a:path w="4866132" h="3543300">
                <a:moveTo>
                  <a:pt x="9906" y="3533394"/>
                </a:moveTo>
                <a:lnTo>
                  <a:pt x="9906" y="9906"/>
                </a:lnTo>
                <a:lnTo>
                  <a:pt x="4856226" y="9906"/>
                </a:lnTo>
                <a:lnTo>
                  <a:pt x="4856226" y="3533394"/>
                </a:lnTo>
                <a:lnTo>
                  <a:pt x="9906" y="353339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08" y="2029968"/>
            <a:ext cx="5026153" cy="3502152"/>
          </a:xfrm>
          <a:prstGeom prst="rect">
            <a:avLst/>
          </a:prstGeom>
        </p:spPr>
      </p:pic>
      <p:sp>
        <p:nvSpPr>
          <p:cNvPr id="660" name="object 660"/>
          <p:cNvSpPr/>
          <p:nvPr/>
        </p:nvSpPr>
        <p:spPr>
          <a:xfrm>
            <a:off x="6368796" y="2010156"/>
            <a:ext cx="5065777" cy="3541776"/>
          </a:xfrm>
          <a:custGeom>
            <a:avLst/>
            <a:gdLst/>
            <a:ahLst/>
            <a:cxnLst/>
            <a:rect l="l" t="t" r="r" b="b"/>
            <a:pathLst>
              <a:path w="5065777" h="3541776">
                <a:moveTo>
                  <a:pt x="9906" y="3531870"/>
                </a:moveTo>
                <a:lnTo>
                  <a:pt x="9906" y="9906"/>
                </a:lnTo>
                <a:lnTo>
                  <a:pt x="5055870" y="9906"/>
                </a:lnTo>
                <a:lnTo>
                  <a:pt x="5055870" y="3531870"/>
                </a:lnTo>
                <a:lnTo>
                  <a:pt x="9906" y="353187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1461516" y="3992880"/>
            <a:ext cx="2695955" cy="464820"/>
          </a:xfrm>
          <a:custGeom>
            <a:avLst/>
            <a:gdLst/>
            <a:ahLst/>
            <a:cxnLst/>
            <a:rect l="l" t="t" r="r" b="b"/>
            <a:pathLst>
              <a:path w="2695955" h="464820">
                <a:moveTo>
                  <a:pt x="9906" y="26289"/>
                </a:moveTo>
                <a:cubicBezTo>
                  <a:pt x="9906" y="17272"/>
                  <a:pt x="17272" y="9906"/>
                  <a:pt x="26289" y="9906"/>
                </a:cubicBezTo>
                <a:lnTo>
                  <a:pt x="2669667" y="9906"/>
                </a:lnTo>
                <a:cubicBezTo>
                  <a:pt x="2678684" y="9906"/>
                  <a:pt x="2686049" y="17272"/>
                  <a:pt x="2686049" y="26289"/>
                </a:cubicBezTo>
                <a:lnTo>
                  <a:pt x="2686049" y="438531"/>
                </a:lnTo>
                <a:cubicBezTo>
                  <a:pt x="2686049" y="447548"/>
                  <a:pt x="2678684" y="454914"/>
                  <a:pt x="2669667" y="454914"/>
                </a:cubicBezTo>
                <a:lnTo>
                  <a:pt x="26289" y="454914"/>
                </a:lnTo>
                <a:cubicBezTo>
                  <a:pt x="17272" y="454914"/>
                  <a:pt x="9906" y="447548"/>
                  <a:pt x="9906" y="43853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1290066" y="5758434"/>
            <a:ext cx="5026152" cy="693420"/>
          </a:xfrm>
          <a:custGeom>
            <a:avLst/>
            <a:gdLst/>
            <a:ahLst/>
            <a:cxnLst/>
            <a:rect l="l" t="t" r="r" b="b"/>
            <a:pathLst>
              <a:path w="5026152" h="693420">
                <a:moveTo>
                  <a:pt x="0" y="693420"/>
                </a:moveTo>
                <a:lnTo>
                  <a:pt x="0" y="0"/>
                </a:lnTo>
                <a:lnTo>
                  <a:pt x="5026152" y="0"/>
                </a:lnTo>
                <a:lnTo>
                  <a:pt x="5026152" y="693420"/>
                </a:lnTo>
                <a:lnTo>
                  <a:pt x="0" y="693420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1280160" y="5748528"/>
            <a:ext cx="5045964" cy="713232"/>
          </a:xfrm>
          <a:custGeom>
            <a:avLst/>
            <a:gdLst/>
            <a:ahLst/>
            <a:cxnLst/>
            <a:rect l="l" t="t" r="r" b="b"/>
            <a:pathLst>
              <a:path w="5045964" h="713232">
                <a:moveTo>
                  <a:pt x="9906" y="703326"/>
                </a:moveTo>
                <a:lnTo>
                  <a:pt x="9906" y="9906"/>
                </a:lnTo>
                <a:lnTo>
                  <a:pt x="5036058" y="9906"/>
                </a:lnTo>
                <a:lnTo>
                  <a:pt x="5036058" y="703326"/>
                </a:lnTo>
                <a:lnTo>
                  <a:pt x="9906" y="703326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3056636" y="4440555"/>
            <a:ext cx="878966" cy="1331138"/>
          </a:xfrm>
          <a:custGeom>
            <a:avLst/>
            <a:gdLst/>
            <a:ahLst/>
            <a:cxnLst/>
            <a:rect l="l" t="t" r="r" b="b"/>
            <a:pathLst>
              <a:path w="878966" h="1331138">
                <a:moveTo>
                  <a:pt x="869060" y="1321232"/>
                </a:moveTo>
                <a:lnTo>
                  <a:pt x="582676" y="1148918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381379" y="5801987"/>
            <a:ext cx="1953899" cy="1267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텔레그램은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대화가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시작과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동시에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81379" y="6061704"/>
            <a:ext cx="4587518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“/start”</a:t>
            </a:r>
            <a:r>
              <a:rPr sz="970" spc="10" dirty="0">
                <a:latin typeface="Mangul Gothic"/>
                <a:cs typeface="Mangul Gothic"/>
              </a:rPr>
              <a:t>라는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문자를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전송하는데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이를</a:t>
            </a:r>
            <a:r>
              <a:rPr sz="970" spc="10" dirty="0">
                <a:latin typeface="Malgun Gothic"/>
                <a:cs typeface="Malgun Gothic"/>
              </a:rPr>
              <a:t> Watson Assistant </a:t>
            </a:r>
            <a:r>
              <a:rPr sz="970" spc="10" dirty="0">
                <a:latin typeface="Mangul Gothic"/>
                <a:cs typeface="Mangul Gothic"/>
              </a:rPr>
              <a:t>가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인지를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못하기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때문에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381379" y="6244584"/>
            <a:ext cx="2953826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@telegram_start </a:t>
            </a:r>
            <a:r>
              <a:rPr sz="970" spc="10" dirty="0">
                <a:latin typeface="Mangul Gothic"/>
                <a:cs typeface="Mangul Gothic"/>
              </a:rPr>
              <a:t>라는</a:t>
            </a:r>
            <a:r>
              <a:rPr sz="970" spc="10" dirty="0">
                <a:latin typeface="Malgun Gothic"/>
                <a:cs typeface="Malgun Gothic"/>
              </a:rPr>
              <a:t> Entity </a:t>
            </a:r>
            <a:r>
              <a:rPr sz="970" spc="10" dirty="0">
                <a:latin typeface="Mangul Gothic"/>
                <a:cs typeface="Mangul Gothic"/>
              </a:rPr>
              <a:t>하나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만들어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처리한다</a:t>
            </a:r>
            <a:r>
              <a:rPr sz="970" spc="10" dirty="0">
                <a:latin typeface="Malgun Gothic"/>
                <a:cs typeface="Malgun Gothic"/>
              </a:rPr>
              <a:t>.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65" name="object 665"/>
          <p:cNvSpPr/>
          <p:nvPr/>
        </p:nvSpPr>
        <p:spPr>
          <a:xfrm>
            <a:off x="1446276" y="4956048"/>
            <a:ext cx="1385316" cy="588264"/>
          </a:xfrm>
          <a:custGeom>
            <a:avLst/>
            <a:gdLst/>
            <a:ahLst/>
            <a:cxnLst/>
            <a:rect l="l" t="t" r="r" b="b"/>
            <a:pathLst>
              <a:path w="1385316" h="588264">
                <a:moveTo>
                  <a:pt x="9906" y="30734"/>
                </a:moveTo>
                <a:cubicBezTo>
                  <a:pt x="9906" y="19304"/>
                  <a:pt x="19304" y="9906"/>
                  <a:pt x="30734" y="9906"/>
                </a:cubicBezTo>
                <a:lnTo>
                  <a:pt x="1354582" y="9906"/>
                </a:lnTo>
                <a:cubicBezTo>
                  <a:pt x="1366012" y="9906"/>
                  <a:pt x="1375410" y="19304"/>
                  <a:pt x="1375410" y="30734"/>
                </a:cubicBezTo>
                <a:lnTo>
                  <a:pt x="1375410" y="557530"/>
                </a:lnTo>
                <a:cubicBezTo>
                  <a:pt x="1375410" y="568960"/>
                  <a:pt x="1366012" y="578358"/>
                  <a:pt x="1354582" y="578358"/>
                </a:cubicBezTo>
                <a:lnTo>
                  <a:pt x="30734" y="578358"/>
                </a:lnTo>
                <a:cubicBezTo>
                  <a:pt x="19304" y="578358"/>
                  <a:pt x="9906" y="568960"/>
                  <a:pt x="9906" y="557530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2782824" y="3742944"/>
            <a:ext cx="3606038" cy="1543685"/>
          </a:xfrm>
          <a:custGeom>
            <a:avLst/>
            <a:gdLst/>
            <a:ahLst/>
            <a:cxnLst/>
            <a:rect l="l" t="t" r="r" b="b"/>
            <a:pathLst>
              <a:path w="3606038" h="1543685">
                <a:moveTo>
                  <a:pt x="38100" y="1511935"/>
                </a:moveTo>
                <a:lnTo>
                  <a:pt x="1828419" y="1511935"/>
                </a:lnTo>
                <a:lnTo>
                  <a:pt x="1828419" y="38100"/>
                </a:lnTo>
                <a:lnTo>
                  <a:pt x="1822069" y="44450"/>
                </a:lnTo>
                <a:lnTo>
                  <a:pt x="3542538" y="44450"/>
                </a:lnTo>
                <a:lnTo>
                  <a:pt x="3542538" y="31750"/>
                </a:lnTo>
                <a:lnTo>
                  <a:pt x="1815719" y="31750"/>
                </a:lnTo>
                <a:lnTo>
                  <a:pt x="1815719" y="1505585"/>
                </a:lnTo>
                <a:lnTo>
                  <a:pt x="1822069" y="1499235"/>
                </a:lnTo>
                <a:lnTo>
                  <a:pt x="38100" y="1499235"/>
                </a:lnTo>
                <a:close/>
                <a:moveTo>
                  <a:pt x="38100" y="1467485"/>
                </a:moveTo>
                <a:cubicBezTo>
                  <a:pt x="17018" y="1467485"/>
                  <a:pt x="0" y="1484503"/>
                  <a:pt x="0" y="1505585"/>
                </a:cubicBezTo>
                <a:cubicBezTo>
                  <a:pt x="0" y="1526667"/>
                  <a:pt x="17018" y="1543685"/>
                  <a:pt x="38100" y="1543685"/>
                </a:cubicBezTo>
                <a:cubicBezTo>
                  <a:pt x="59182" y="1543685"/>
                  <a:pt x="76200" y="1526667"/>
                  <a:pt x="76200" y="1505585"/>
                </a:cubicBezTo>
                <a:cubicBezTo>
                  <a:pt x="76200" y="1484503"/>
                  <a:pt x="59182" y="1467485"/>
                  <a:pt x="38100" y="1467485"/>
                </a:cubicBezTo>
                <a:close/>
                <a:moveTo>
                  <a:pt x="3529838" y="76200"/>
                </a:moveTo>
                <a:lnTo>
                  <a:pt x="3606038" y="38100"/>
                </a:lnTo>
                <a:lnTo>
                  <a:pt x="352983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67" name="object 66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9541486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0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300" b="1" spc="10" dirty="0">
                <a:solidFill>
                  <a:srgbClr val="0A2861"/>
                </a:solidFill>
                <a:latin typeface="Arial"/>
                <a:cs typeface="Arial"/>
              </a:rPr>
              <a:t>4.WA</a:t>
            </a:r>
            <a:r>
              <a:rPr sz="3300" b="1" spc="10" dirty="0">
                <a:solidFill>
                  <a:srgbClr val="0A2861"/>
                </a:solidFill>
                <a:latin typeface="Mangul Gothic"/>
                <a:cs typeface="Mangul Gothic"/>
              </a:rPr>
              <a:t>와</a:t>
            </a:r>
            <a:r>
              <a:rPr sz="3300" b="1" spc="10" dirty="0">
                <a:solidFill>
                  <a:srgbClr val="0A2861"/>
                </a:solidFill>
                <a:latin typeface="Arial"/>
                <a:cs typeface="Arial"/>
              </a:rPr>
              <a:t> Telegram bot</a:t>
            </a:r>
            <a:r>
              <a:rPr sz="3300" b="1" spc="10" dirty="0">
                <a:solidFill>
                  <a:srgbClr val="0A2861"/>
                </a:solidFill>
                <a:latin typeface="Mangul Gothic"/>
                <a:cs typeface="Mangul Gothic"/>
              </a:rPr>
              <a:t>과</a:t>
            </a:r>
            <a:r>
              <a:rPr sz="330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300" b="1" spc="10" dirty="0">
                <a:solidFill>
                  <a:srgbClr val="0A2861"/>
                </a:solidFill>
                <a:latin typeface="Mangul Gothic"/>
                <a:cs typeface="Mangul Gothic"/>
              </a:rPr>
              <a:t>연결</a:t>
            </a:r>
            <a:r>
              <a:rPr sz="330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300" b="1" spc="10" dirty="0">
                <a:solidFill>
                  <a:srgbClr val="0A2861"/>
                </a:solidFill>
                <a:latin typeface="Mangul Gothic"/>
                <a:cs typeface="Mangul Gothic"/>
              </a:rPr>
              <a:t>구성하기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70" name="object 67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44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8158103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Arial"/>
                <a:cs typeface="Arial"/>
              </a:rPr>
              <a:t>2) </a:t>
            </a:r>
            <a:r>
              <a:rPr sz="1710" spc="10" dirty="0">
                <a:latin typeface="Mangul Gothic"/>
                <a:cs typeface="Mangul Gothic"/>
              </a:rPr>
              <a:t>환영인사</a:t>
            </a:r>
            <a:r>
              <a:rPr sz="1710" spc="10" dirty="0">
                <a:latin typeface="Arial"/>
                <a:cs typeface="Arial"/>
              </a:rPr>
              <a:t> Dialog </a:t>
            </a:r>
            <a:r>
              <a:rPr sz="1710" spc="10" dirty="0">
                <a:latin typeface="Mangul Gothic"/>
                <a:cs typeface="Mangul Gothic"/>
              </a:rPr>
              <a:t>에</a:t>
            </a:r>
            <a:r>
              <a:rPr sz="1710" spc="10" dirty="0">
                <a:latin typeface="Arial"/>
                <a:cs typeface="Arial"/>
              </a:rPr>
              <a:t> @telegram_start </a:t>
            </a:r>
            <a:r>
              <a:rPr sz="1710" spc="10" dirty="0">
                <a:latin typeface="Mangul Gothic"/>
                <a:cs typeface="Mangul Gothic"/>
              </a:rPr>
              <a:t>둘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중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어떤게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들어와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서비스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하라는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부분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추가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23872"/>
            <a:ext cx="5510784" cy="3444240"/>
          </a:xfrm>
          <a:prstGeom prst="rect">
            <a:avLst/>
          </a:prstGeom>
        </p:spPr>
      </p:pic>
      <p:sp>
        <p:nvSpPr>
          <p:cNvPr id="672" name="object 672"/>
          <p:cNvSpPr/>
          <p:nvPr/>
        </p:nvSpPr>
        <p:spPr>
          <a:xfrm>
            <a:off x="1226820" y="2004060"/>
            <a:ext cx="5550408" cy="3483864"/>
          </a:xfrm>
          <a:custGeom>
            <a:avLst/>
            <a:gdLst/>
            <a:ahLst/>
            <a:cxnLst/>
            <a:rect l="l" t="t" r="r" b="b"/>
            <a:pathLst>
              <a:path w="5550408" h="3483864">
                <a:moveTo>
                  <a:pt x="9906" y="3473958"/>
                </a:moveTo>
                <a:lnTo>
                  <a:pt x="9906" y="9906"/>
                </a:lnTo>
                <a:lnTo>
                  <a:pt x="5540502" y="9906"/>
                </a:lnTo>
                <a:lnTo>
                  <a:pt x="5540502" y="3473958"/>
                </a:lnTo>
                <a:lnTo>
                  <a:pt x="9906" y="347395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856" y="2023872"/>
            <a:ext cx="4149851" cy="3014472"/>
          </a:xfrm>
          <a:prstGeom prst="rect">
            <a:avLst/>
          </a:prstGeom>
        </p:spPr>
      </p:pic>
      <p:sp>
        <p:nvSpPr>
          <p:cNvPr id="673" name="object 673"/>
          <p:cNvSpPr/>
          <p:nvPr/>
        </p:nvSpPr>
        <p:spPr>
          <a:xfrm>
            <a:off x="7210043" y="2004060"/>
            <a:ext cx="4189476" cy="3054096"/>
          </a:xfrm>
          <a:custGeom>
            <a:avLst/>
            <a:gdLst/>
            <a:ahLst/>
            <a:cxnLst/>
            <a:rect l="l" t="t" r="r" b="b"/>
            <a:pathLst>
              <a:path w="4189476" h="3054096">
                <a:moveTo>
                  <a:pt x="9907" y="3044190"/>
                </a:moveTo>
                <a:lnTo>
                  <a:pt x="9907" y="9906"/>
                </a:lnTo>
                <a:lnTo>
                  <a:pt x="4179571" y="9906"/>
                </a:lnTo>
                <a:lnTo>
                  <a:pt x="4179571" y="3044190"/>
                </a:lnTo>
                <a:lnTo>
                  <a:pt x="9907" y="304419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856" y="5481828"/>
            <a:ext cx="4149851" cy="1065276"/>
          </a:xfrm>
          <a:prstGeom prst="rect">
            <a:avLst/>
          </a:prstGeom>
        </p:spPr>
      </p:pic>
      <p:sp>
        <p:nvSpPr>
          <p:cNvPr id="674" name="object 674"/>
          <p:cNvSpPr/>
          <p:nvPr/>
        </p:nvSpPr>
        <p:spPr>
          <a:xfrm>
            <a:off x="7210043" y="5462016"/>
            <a:ext cx="4189476" cy="1104900"/>
          </a:xfrm>
          <a:custGeom>
            <a:avLst/>
            <a:gdLst/>
            <a:ahLst/>
            <a:cxnLst/>
            <a:rect l="l" t="t" r="r" b="b"/>
            <a:pathLst>
              <a:path w="4189476" h="1104900">
                <a:moveTo>
                  <a:pt x="9907" y="1094994"/>
                </a:moveTo>
                <a:lnTo>
                  <a:pt x="9907" y="9906"/>
                </a:lnTo>
                <a:lnTo>
                  <a:pt x="4179571" y="9906"/>
                </a:lnTo>
                <a:lnTo>
                  <a:pt x="4179571" y="1094994"/>
                </a:lnTo>
                <a:lnTo>
                  <a:pt x="9907" y="109499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1667256" y="2764536"/>
            <a:ext cx="1318260" cy="665988"/>
          </a:xfrm>
          <a:custGeom>
            <a:avLst/>
            <a:gdLst/>
            <a:ahLst/>
            <a:cxnLst/>
            <a:rect l="l" t="t" r="r" b="b"/>
            <a:pathLst>
              <a:path w="1318260" h="665988">
                <a:moveTo>
                  <a:pt x="9906" y="33654"/>
                </a:moveTo>
                <a:cubicBezTo>
                  <a:pt x="9906" y="20573"/>
                  <a:pt x="20573" y="9906"/>
                  <a:pt x="33654" y="9906"/>
                </a:cubicBezTo>
                <a:lnTo>
                  <a:pt x="1284605" y="9906"/>
                </a:lnTo>
                <a:cubicBezTo>
                  <a:pt x="1297686" y="9906"/>
                  <a:pt x="1308354" y="20573"/>
                  <a:pt x="1308354" y="33654"/>
                </a:cubicBezTo>
                <a:lnTo>
                  <a:pt x="1308354" y="632333"/>
                </a:lnTo>
                <a:cubicBezTo>
                  <a:pt x="1308354" y="645414"/>
                  <a:pt x="1297686" y="656082"/>
                  <a:pt x="1284605" y="656082"/>
                </a:cubicBezTo>
                <a:lnTo>
                  <a:pt x="33654" y="656082"/>
                </a:lnTo>
                <a:cubicBezTo>
                  <a:pt x="20573" y="656082"/>
                  <a:pt x="9906" y="645414"/>
                  <a:pt x="9906" y="632333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4070603" y="3291840"/>
            <a:ext cx="606552" cy="344423"/>
          </a:xfrm>
          <a:custGeom>
            <a:avLst/>
            <a:gdLst/>
            <a:ahLst/>
            <a:cxnLst/>
            <a:rect l="l" t="t" r="r" b="b"/>
            <a:pathLst>
              <a:path w="606552" h="344423">
                <a:moveTo>
                  <a:pt x="9906" y="21844"/>
                </a:moveTo>
                <a:cubicBezTo>
                  <a:pt x="9906" y="15240"/>
                  <a:pt x="15241" y="9906"/>
                  <a:pt x="21845" y="9906"/>
                </a:cubicBezTo>
                <a:lnTo>
                  <a:pt x="584709" y="9906"/>
                </a:lnTo>
                <a:cubicBezTo>
                  <a:pt x="591313" y="9906"/>
                  <a:pt x="596647" y="15240"/>
                  <a:pt x="596647" y="21844"/>
                </a:cubicBezTo>
                <a:lnTo>
                  <a:pt x="596647" y="322580"/>
                </a:lnTo>
                <a:cubicBezTo>
                  <a:pt x="596647" y="329184"/>
                  <a:pt x="591313" y="334518"/>
                  <a:pt x="584709" y="334518"/>
                </a:cubicBezTo>
                <a:lnTo>
                  <a:pt x="21845" y="334518"/>
                </a:lnTo>
                <a:cubicBezTo>
                  <a:pt x="15241" y="334518"/>
                  <a:pt x="9906" y="329184"/>
                  <a:pt x="9906" y="322580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3171444" y="4195572"/>
            <a:ext cx="3596640" cy="345948"/>
          </a:xfrm>
          <a:custGeom>
            <a:avLst/>
            <a:gdLst/>
            <a:ahLst/>
            <a:cxnLst/>
            <a:rect l="l" t="t" r="r" b="b"/>
            <a:pathLst>
              <a:path w="3596640" h="345948">
                <a:moveTo>
                  <a:pt x="9906" y="21844"/>
                </a:moveTo>
                <a:cubicBezTo>
                  <a:pt x="9906" y="15240"/>
                  <a:pt x="15240" y="9906"/>
                  <a:pt x="21844" y="9906"/>
                </a:cubicBezTo>
                <a:lnTo>
                  <a:pt x="3574796" y="9906"/>
                </a:lnTo>
                <a:cubicBezTo>
                  <a:pt x="3581399" y="9906"/>
                  <a:pt x="3586734" y="15240"/>
                  <a:pt x="3586734" y="21844"/>
                </a:cubicBezTo>
                <a:lnTo>
                  <a:pt x="3586734" y="324104"/>
                </a:lnTo>
                <a:cubicBezTo>
                  <a:pt x="3586734" y="330708"/>
                  <a:pt x="3581399" y="336042"/>
                  <a:pt x="3574796" y="336042"/>
                </a:cubicBezTo>
                <a:lnTo>
                  <a:pt x="21844" y="336042"/>
                </a:lnTo>
                <a:cubicBezTo>
                  <a:pt x="15240" y="336042"/>
                  <a:pt x="9906" y="330708"/>
                  <a:pt x="9906" y="32410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7315200" y="2907792"/>
            <a:ext cx="3933444" cy="280416"/>
          </a:xfrm>
          <a:custGeom>
            <a:avLst/>
            <a:gdLst/>
            <a:ahLst/>
            <a:cxnLst/>
            <a:rect l="l" t="t" r="r" b="b"/>
            <a:pathLst>
              <a:path w="3933444" h="280416">
                <a:moveTo>
                  <a:pt x="9906" y="19431"/>
                </a:moveTo>
                <a:cubicBezTo>
                  <a:pt x="9906" y="14223"/>
                  <a:pt x="14224" y="9906"/>
                  <a:pt x="19431" y="9906"/>
                </a:cubicBezTo>
                <a:lnTo>
                  <a:pt x="3914013" y="9906"/>
                </a:lnTo>
                <a:cubicBezTo>
                  <a:pt x="3919220" y="9906"/>
                  <a:pt x="3923538" y="14223"/>
                  <a:pt x="3923538" y="19431"/>
                </a:cubicBezTo>
                <a:lnTo>
                  <a:pt x="3923538" y="260985"/>
                </a:lnTo>
                <a:cubicBezTo>
                  <a:pt x="3923538" y="266192"/>
                  <a:pt x="3919220" y="270510"/>
                  <a:pt x="3914013" y="270510"/>
                </a:cubicBezTo>
                <a:lnTo>
                  <a:pt x="19431" y="270510"/>
                </a:lnTo>
                <a:cubicBezTo>
                  <a:pt x="14224" y="270510"/>
                  <a:pt x="9906" y="266192"/>
                  <a:pt x="9906" y="26098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4351020" y="2987039"/>
            <a:ext cx="301752" cy="263652"/>
          </a:xfrm>
          <a:custGeom>
            <a:avLst/>
            <a:gdLst/>
            <a:ahLst/>
            <a:cxnLst/>
            <a:rect l="l" t="t" r="r" b="b"/>
            <a:pathLst>
              <a:path w="301752" h="263652">
                <a:moveTo>
                  <a:pt x="0" y="263653"/>
                </a:moveTo>
                <a:lnTo>
                  <a:pt x="0" y="0"/>
                </a:lnTo>
                <a:lnTo>
                  <a:pt x="301752" y="0"/>
                </a:lnTo>
                <a:lnTo>
                  <a:pt x="301752" y="263653"/>
                </a:lnTo>
                <a:lnTo>
                  <a:pt x="0" y="263653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4441190" y="3029000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0" name="object 680"/>
          <p:cNvSpPr/>
          <p:nvPr/>
        </p:nvSpPr>
        <p:spPr>
          <a:xfrm>
            <a:off x="6358128" y="4267200"/>
            <a:ext cx="300228" cy="263652"/>
          </a:xfrm>
          <a:custGeom>
            <a:avLst/>
            <a:gdLst/>
            <a:ahLst/>
            <a:cxnLst/>
            <a:rect l="l" t="t" r="r" b="b"/>
            <a:pathLst>
              <a:path w="300228" h="263652">
                <a:moveTo>
                  <a:pt x="0" y="263652"/>
                </a:moveTo>
                <a:lnTo>
                  <a:pt x="0" y="0"/>
                </a:lnTo>
                <a:lnTo>
                  <a:pt x="300228" y="0"/>
                </a:lnTo>
                <a:lnTo>
                  <a:pt x="300228" y="263652"/>
                </a:lnTo>
                <a:lnTo>
                  <a:pt x="0" y="2636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6448044" y="4308907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1" name="object 681"/>
          <p:cNvSpPr/>
          <p:nvPr/>
        </p:nvSpPr>
        <p:spPr>
          <a:xfrm>
            <a:off x="10858500" y="2916936"/>
            <a:ext cx="301752" cy="263652"/>
          </a:xfrm>
          <a:custGeom>
            <a:avLst/>
            <a:gdLst/>
            <a:ahLst/>
            <a:cxnLst/>
            <a:rect l="l" t="t" r="r" b="b"/>
            <a:pathLst>
              <a:path w="301752" h="263652">
                <a:moveTo>
                  <a:pt x="0" y="263652"/>
                </a:moveTo>
                <a:lnTo>
                  <a:pt x="0" y="0"/>
                </a:lnTo>
                <a:lnTo>
                  <a:pt x="301752" y="0"/>
                </a:lnTo>
                <a:lnTo>
                  <a:pt x="301752" y="263652"/>
                </a:lnTo>
                <a:lnTo>
                  <a:pt x="0" y="2636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10949940" y="2959277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24" y="5131308"/>
            <a:ext cx="417576" cy="29870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82" name="object 68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4221480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70" b="1" spc="10" dirty="0">
                <a:solidFill>
                  <a:srgbClr val="0A2861"/>
                </a:solidFill>
                <a:latin typeface="Mangul Gothic"/>
                <a:cs typeface="Mangul Gothic"/>
              </a:rPr>
              <a:t>내</a:t>
            </a:r>
            <a:r>
              <a:rPr sz="297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970" b="1" spc="10" dirty="0">
                <a:solidFill>
                  <a:srgbClr val="0A2861"/>
                </a:solidFill>
                <a:latin typeface="Mangul Gothic"/>
                <a:cs typeface="Mangul Gothic"/>
              </a:rPr>
              <a:t>서비스</a:t>
            </a:r>
            <a:r>
              <a:rPr sz="297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970" b="1" spc="10" dirty="0">
                <a:solidFill>
                  <a:srgbClr val="0A2861"/>
                </a:solidFill>
                <a:latin typeface="Mangul Gothic"/>
                <a:cs typeface="Mangul Gothic"/>
              </a:rPr>
              <a:t>찾아가기</a:t>
            </a:r>
            <a:r>
              <a:rPr sz="2970" b="1" spc="10" dirty="0">
                <a:solidFill>
                  <a:srgbClr val="0A2861"/>
                </a:solidFill>
                <a:latin typeface="Arial"/>
                <a:cs typeface="Arial"/>
              </a:rPr>
              <a:t> (1)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85" name="object 685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45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459585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Arial"/>
                <a:cs typeface="Arial"/>
              </a:rPr>
              <a:t>1) IBM Cloud </a:t>
            </a:r>
            <a:r>
              <a:rPr sz="1710" spc="10" dirty="0">
                <a:latin typeface="Mangul Gothic"/>
                <a:cs typeface="Mangul Gothic"/>
              </a:rPr>
              <a:t>홈에서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아래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전체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메뉴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023872"/>
            <a:ext cx="1837944" cy="1114043"/>
          </a:xfrm>
          <a:prstGeom prst="rect">
            <a:avLst/>
          </a:prstGeom>
        </p:spPr>
      </p:pic>
      <p:sp>
        <p:nvSpPr>
          <p:cNvPr id="687" name="object 687"/>
          <p:cNvSpPr/>
          <p:nvPr/>
        </p:nvSpPr>
        <p:spPr>
          <a:xfrm>
            <a:off x="1161288" y="2004060"/>
            <a:ext cx="1877568" cy="1153667"/>
          </a:xfrm>
          <a:custGeom>
            <a:avLst/>
            <a:gdLst/>
            <a:ahLst/>
            <a:cxnLst/>
            <a:rect l="l" t="t" r="r" b="b"/>
            <a:pathLst>
              <a:path w="1877568" h="1153667">
                <a:moveTo>
                  <a:pt x="9906" y="1143761"/>
                </a:moveTo>
                <a:lnTo>
                  <a:pt x="9906" y="9906"/>
                </a:lnTo>
                <a:lnTo>
                  <a:pt x="1867662" y="9906"/>
                </a:lnTo>
                <a:lnTo>
                  <a:pt x="1867662" y="1143761"/>
                </a:lnTo>
                <a:lnTo>
                  <a:pt x="9906" y="114376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12" y="2023872"/>
            <a:ext cx="2171700" cy="3810000"/>
          </a:xfrm>
          <a:prstGeom prst="rect">
            <a:avLst/>
          </a:prstGeom>
        </p:spPr>
      </p:pic>
      <p:sp>
        <p:nvSpPr>
          <p:cNvPr id="688" name="object 688"/>
          <p:cNvSpPr/>
          <p:nvPr/>
        </p:nvSpPr>
        <p:spPr>
          <a:xfrm>
            <a:off x="3429000" y="2004060"/>
            <a:ext cx="2211324" cy="3849624"/>
          </a:xfrm>
          <a:custGeom>
            <a:avLst/>
            <a:gdLst/>
            <a:ahLst/>
            <a:cxnLst/>
            <a:rect l="l" t="t" r="r" b="b"/>
            <a:pathLst>
              <a:path w="2211324" h="3849624">
                <a:moveTo>
                  <a:pt x="9906" y="3839718"/>
                </a:moveTo>
                <a:lnTo>
                  <a:pt x="9906" y="9906"/>
                </a:lnTo>
                <a:lnTo>
                  <a:pt x="2201418" y="9906"/>
                </a:lnTo>
                <a:lnTo>
                  <a:pt x="2201418" y="3839718"/>
                </a:lnTo>
                <a:lnTo>
                  <a:pt x="9906" y="383971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148" y="1467612"/>
            <a:ext cx="5269991" cy="2336292"/>
          </a:xfrm>
          <a:prstGeom prst="rect">
            <a:avLst/>
          </a:prstGeom>
        </p:spPr>
      </p:pic>
      <p:sp>
        <p:nvSpPr>
          <p:cNvPr id="689" name="object 689"/>
          <p:cNvSpPr/>
          <p:nvPr/>
        </p:nvSpPr>
        <p:spPr>
          <a:xfrm>
            <a:off x="6117336" y="1447800"/>
            <a:ext cx="5309616" cy="2375916"/>
          </a:xfrm>
          <a:custGeom>
            <a:avLst/>
            <a:gdLst/>
            <a:ahLst/>
            <a:cxnLst/>
            <a:rect l="l" t="t" r="r" b="b"/>
            <a:pathLst>
              <a:path w="5309616" h="2375916">
                <a:moveTo>
                  <a:pt x="9906" y="2366010"/>
                </a:moveTo>
                <a:lnTo>
                  <a:pt x="9906" y="9906"/>
                </a:lnTo>
                <a:lnTo>
                  <a:pt x="5299710" y="9906"/>
                </a:lnTo>
                <a:lnTo>
                  <a:pt x="5299710" y="2366010"/>
                </a:lnTo>
                <a:lnTo>
                  <a:pt x="9906" y="236601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148" y="3896868"/>
            <a:ext cx="5276088" cy="2744724"/>
          </a:xfrm>
          <a:prstGeom prst="rect">
            <a:avLst/>
          </a:prstGeom>
        </p:spPr>
      </p:pic>
      <p:sp>
        <p:nvSpPr>
          <p:cNvPr id="690" name="object 690"/>
          <p:cNvSpPr/>
          <p:nvPr/>
        </p:nvSpPr>
        <p:spPr>
          <a:xfrm>
            <a:off x="6117336" y="3877056"/>
            <a:ext cx="5315712" cy="2784347"/>
          </a:xfrm>
          <a:custGeom>
            <a:avLst/>
            <a:gdLst/>
            <a:ahLst/>
            <a:cxnLst/>
            <a:rect l="l" t="t" r="r" b="b"/>
            <a:pathLst>
              <a:path w="5315712" h="2784347">
                <a:moveTo>
                  <a:pt x="9906" y="2774442"/>
                </a:moveTo>
                <a:lnTo>
                  <a:pt x="9906" y="9906"/>
                </a:lnTo>
                <a:lnTo>
                  <a:pt x="5305806" y="9906"/>
                </a:lnTo>
                <a:lnTo>
                  <a:pt x="5305806" y="2774442"/>
                </a:lnTo>
                <a:lnTo>
                  <a:pt x="9906" y="277444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1237488" y="2055876"/>
            <a:ext cx="362712" cy="409956"/>
          </a:xfrm>
          <a:custGeom>
            <a:avLst/>
            <a:gdLst/>
            <a:ahLst/>
            <a:cxnLst/>
            <a:rect l="l" t="t" r="r" b="b"/>
            <a:pathLst>
              <a:path w="362712" h="409956">
                <a:moveTo>
                  <a:pt x="9906" y="22479"/>
                </a:moveTo>
                <a:cubicBezTo>
                  <a:pt x="9906" y="15494"/>
                  <a:pt x="15544" y="9906"/>
                  <a:pt x="22504" y="9906"/>
                </a:cubicBezTo>
                <a:lnTo>
                  <a:pt x="340233" y="9906"/>
                </a:lnTo>
                <a:cubicBezTo>
                  <a:pt x="347218" y="9906"/>
                  <a:pt x="352806" y="15494"/>
                  <a:pt x="352806" y="22479"/>
                </a:cubicBezTo>
                <a:lnTo>
                  <a:pt x="352806" y="387477"/>
                </a:lnTo>
                <a:cubicBezTo>
                  <a:pt x="352806" y="394462"/>
                  <a:pt x="347218" y="400050"/>
                  <a:pt x="340233" y="400050"/>
                </a:cubicBezTo>
                <a:lnTo>
                  <a:pt x="22504" y="400050"/>
                </a:lnTo>
                <a:cubicBezTo>
                  <a:pt x="15544" y="400050"/>
                  <a:pt x="9906" y="394462"/>
                  <a:pt x="9906" y="387477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3509772" y="2622804"/>
            <a:ext cx="1511807" cy="365760"/>
          </a:xfrm>
          <a:custGeom>
            <a:avLst/>
            <a:gdLst/>
            <a:ahLst/>
            <a:cxnLst/>
            <a:rect l="l" t="t" r="r" b="b"/>
            <a:pathLst>
              <a:path w="1511807" h="365760">
                <a:moveTo>
                  <a:pt x="9906" y="22606"/>
                </a:moveTo>
                <a:cubicBezTo>
                  <a:pt x="9906" y="15621"/>
                  <a:pt x="15621" y="9906"/>
                  <a:pt x="22606" y="9906"/>
                </a:cubicBezTo>
                <a:lnTo>
                  <a:pt x="1489202" y="9906"/>
                </a:lnTo>
                <a:cubicBezTo>
                  <a:pt x="1496187" y="9906"/>
                  <a:pt x="1501902" y="15621"/>
                  <a:pt x="1501902" y="22606"/>
                </a:cubicBezTo>
                <a:lnTo>
                  <a:pt x="1501902" y="343154"/>
                </a:lnTo>
                <a:cubicBezTo>
                  <a:pt x="1501902" y="350139"/>
                  <a:pt x="1496187" y="355854"/>
                  <a:pt x="1489202" y="355854"/>
                </a:cubicBezTo>
                <a:lnTo>
                  <a:pt x="22606" y="355854"/>
                </a:lnTo>
                <a:cubicBezTo>
                  <a:pt x="15621" y="355854"/>
                  <a:pt x="9906" y="350139"/>
                  <a:pt x="9906" y="343154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4087368" y="2643504"/>
            <a:ext cx="435301" cy="228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FFFF"/>
                </a:solidFill>
                <a:latin typeface="Malgun Gothic"/>
                <a:cs typeface="Malgun Gothic"/>
              </a:rPr>
              <a:t>ㅇ1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93" name="object 693"/>
          <p:cNvSpPr/>
          <p:nvPr/>
        </p:nvSpPr>
        <p:spPr>
          <a:xfrm>
            <a:off x="3509772" y="3006852"/>
            <a:ext cx="1511807" cy="365760"/>
          </a:xfrm>
          <a:custGeom>
            <a:avLst/>
            <a:gdLst/>
            <a:ahLst/>
            <a:cxnLst/>
            <a:rect l="l" t="t" r="r" b="b"/>
            <a:pathLst>
              <a:path w="1511807" h="365760">
                <a:moveTo>
                  <a:pt x="9906" y="22606"/>
                </a:moveTo>
                <a:cubicBezTo>
                  <a:pt x="9906" y="15621"/>
                  <a:pt x="15621" y="9906"/>
                  <a:pt x="22606" y="9906"/>
                </a:cubicBezTo>
                <a:lnTo>
                  <a:pt x="1489202" y="9906"/>
                </a:lnTo>
                <a:cubicBezTo>
                  <a:pt x="1496187" y="9906"/>
                  <a:pt x="1501902" y="15621"/>
                  <a:pt x="1501902" y="22606"/>
                </a:cubicBezTo>
                <a:lnTo>
                  <a:pt x="1501902" y="343154"/>
                </a:lnTo>
                <a:cubicBezTo>
                  <a:pt x="1501902" y="350138"/>
                  <a:pt x="1496187" y="355854"/>
                  <a:pt x="1489202" y="355854"/>
                </a:cubicBezTo>
                <a:lnTo>
                  <a:pt x="22606" y="355854"/>
                </a:lnTo>
                <a:cubicBezTo>
                  <a:pt x="15621" y="355854"/>
                  <a:pt x="9906" y="350138"/>
                  <a:pt x="9906" y="343154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" y="2417064"/>
            <a:ext cx="2068957" cy="1549400"/>
          </a:xfrm>
          <a:prstGeom prst="rect">
            <a:avLst/>
          </a:prstGeom>
        </p:spPr>
      </p:pic>
      <p:sp>
        <p:nvSpPr>
          <p:cNvPr id="694" name="object 694"/>
          <p:cNvSpPr/>
          <p:nvPr/>
        </p:nvSpPr>
        <p:spPr>
          <a:xfrm>
            <a:off x="4972812" y="2417064"/>
            <a:ext cx="1164463" cy="425450"/>
          </a:xfrm>
          <a:custGeom>
            <a:avLst/>
            <a:gdLst/>
            <a:ahLst/>
            <a:cxnLst/>
            <a:rect l="l" t="t" r="r" b="b"/>
            <a:pathLst>
              <a:path w="1164463" h="425450">
                <a:moveTo>
                  <a:pt x="38100" y="393700"/>
                </a:moveTo>
                <a:lnTo>
                  <a:pt x="828802" y="393700"/>
                </a:lnTo>
                <a:lnTo>
                  <a:pt x="828802" y="38100"/>
                </a:lnTo>
                <a:lnTo>
                  <a:pt x="822452" y="44450"/>
                </a:lnTo>
                <a:lnTo>
                  <a:pt x="1100963" y="44450"/>
                </a:lnTo>
                <a:lnTo>
                  <a:pt x="1100963" y="31750"/>
                </a:lnTo>
                <a:lnTo>
                  <a:pt x="816102" y="31750"/>
                </a:lnTo>
                <a:lnTo>
                  <a:pt x="816102" y="387350"/>
                </a:lnTo>
                <a:lnTo>
                  <a:pt x="822452" y="381000"/>
                </a:lnTo>
                <a:lnTo>
                  <a:pt x="38100" y="381000"/>
                </a:lnTo>
                <a:close/>
                <a:moveTo>
                  <a:pt x="38100" y="349250"/>
                </a:moveTo>
                <a:cubicBezTo>
                  <a:pt x="17018" y="349250"/>
                  <a:pt x="0" y="366268"/>
                  <a:pt x="0" y="387350"/>
                </a:cubicBezTo>
                <a:cubicBezTo>
                  <a:pt x="0" y="408305"/>
                  <a:pt x="17018" y="425450"/>
                  <a:pt x="38100" y="425450"/>
                </a:cubicBezTo>
                <a:cubicBezTo>
                  <a:pt x="59182" y="425450"/>
                  <a:pt x="76200" y="408305"/>
                  <a:pt x="76200" y="387350"/>
                </a:cubicBezTo>
                <a:cubicBezTo>
                  <a:pt x="76200" y="366268"/>
                  <a:pt x="59182" y="349250"/>
                  <a:pt x="38100" y="349250"/>
                </a:cubicBezTo>
                <a:close/>
                <a:moveTo>
                  <a:pt x="1088263" y="76200"/>
                </a:moveTo>
                <a:lnTo>
                  <a:pt x="1164463" y="38100"/>
                </a:lnTo>
                <a:lnTo>
                  <a:pt x="108826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8734044" y="3765804"/>
            <a:ext cx="76200" cy="329819"/>
          </a:xfrm>
          <a:custGeom>
            <a:avLst/>
            <a:gdLst/>
            <a:ahLst/>
            <a:cxnLst/>
            <a:rect l="l" t="t" r="r" b="b"/>
            <a:pathLst>
              <a:path w="76200" h="329819">
                <a:moveTo>
                  <a:pt x="31750" y="38100"/>
                </a:moveTo>
                <a:lnTo>
                  <a:pt x="31750" y="266319"/>
                </a:lnTo>
                <a:lnTo>
                  <a:pt x="44450" y="266319"/>
                </a:lnTo>
                <a:lnTo>
                  <a:pt x="44450" y="38100"/>
                </a:lnTo>
                <a:close/>
                <a:moveTo>
                  <a:pt x="76200" y="38100"/>
                </a:moveTo>
                <a:cubicBezTo>
                  <a:pt x="76200" y="17018"/>
                  <a:pt x="59182" y="0"/>
                  <a:pt x="38100" y="0"/>
                </a:cubicBezTo>
                <a:cubicBezTo>
                  <a:pt x="17018" y="0"/>
                  <a:pt x="0" y="17018"/>
                  <a:pt x="0" y="38100"/>
                </a:cubicBezTo>
                <a:cubicBezTo>
                  <a:pt x="0" y="59182"/>
                  <a:pt x="17018" y="76200"/>
                  <a:pt x="38100" y="76200"/>
                </a:cubicBezTo>
                <a:cubicBezTo>
                  <a:pt x="59182" y="76200"/>
                  <a:pt x="76200" y="59182"/>
                  <a:pt x="76200" y="38100"/>
                </a:cubicBezTo>
                <a:close/>
                <a:moveTo>
                  <a:pt x="0" y="253619"/>
                </a:moveTo>
                <a:lnTo>
                  <a:pt x="38100" y="329819"/>
                </a:lnTo>
                <a:lnTo>
                  <a:pt x="76200" y="25361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4972812" y="3151632"/>
            <a:ext cx="1164463" cy="2155698"/>
          </a:xfrm>
          <a:custGeom>
            <a:avLst/>
            <a:gdLst/>
            <a:ahLst/>
            <a:cxnLst/>
            <a:rect l="l" t="t" r="r" b="b"/>
            <a:pathLst>
              <a:path w="1164463" h="2155698">
                <a:moveTo>
                  <a:pt x="38100" y="31750"/>
                </a:moveTo>
                <a:lnTo>
                  <a:pt x="858393" y="31750"/>
                </a:lnTo>
                <a:lnTo>
                  <a:pt x="858393" y="2117598"/>
                </a:lnTo>
                <a:lnTo>
                  <a:pt x="852043" y="2111248"/>
                </a:lnTo>
                <a:lnTo>
                  <a:pt x="1100963" y="2111248"/>
                </a:lnTo>
                <a:lnTo>
                  <a:pt x="1100963" y="2123948"/>
                </a:lnTo>
                <a:lnTo>
                  <a:pt x="845693" y="2123948"/>
                </a:lnTo>
                <a:lnTo>
                  <a:pt x="845693" y="38100"/>
                </a:lnTo>
                <a:lnTo>
                  <a:pt x="852043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2"/>
                  <a:pt x="0" y="38100"/>
                </a:cubicBezTo>
                <a:cubicBezTo>
                  <a:pt x="0" y="17018"/>
                  <a:pt x="17018" y="0"/>
                  <a:pt x="38100" y="0"/>
                </a:cubicBezTo>
                <a:cubicBezTo>
                  <a:pt x="59182" y="0"/>
                  <a:pt x="76200" y="17018"/>
                  <a:pt x="76200" y="38100"/>
                </a:cubicBezTo>
                <a:cubicBezTo>
                  <a:pt x="76200" y="59182"/>
                  <a:pt x="59182" y="76200"/>
                  <a:pt x="38100" y="76200"/>
                </a:cubicBezTo>
                <a:close/>
                <a:moveTo>
                  <a:pt x="1088263" y="2079498"/>
                </a:moveTo>
                <a:lnTo>
                  <a:pt x="1164463" y="2117598"/>
                </a:lnTo>
                <a:lnTo>
                  <a:pt x="1088263" y="2155698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6527291" y="6243828"/>
            <a:ext cx="4279393" cy="199644"/>
          </a:xfrm>
          <a:custGeom>
            <a:avLst/>
            <a:gdLst/>
            <a:ahLst/>
            <a:cxnLst/>
            <a:rect l="l" t="t" r="r" b="b"/>
            <a:pathLst>
              <a:path w="4279393" h="199644">
                <a:moveTo>
                  <a:pt x="9907" y="16510"/>
                </a:moveTo>
                <a:cubicBezTo>
                  <a:pt x="9907" y="12865"/>
                  <a:pt x="12827" y="9906"/>
                  <a:pt x="16511" y="9906"/>
                </a:cubicBezTo>
                <a:lnTo>
                  <a:pt x="4262883" y="9906"/>
                </a:lnTo>
                <a:cubicBezTo>
                  <a:pt x="4266566" y="9906"/>
                  <a:pt x="4269487" y="12865"/>
                  <a:pt x="4269487" y="16510"/>
                </a:cubicBezTo>
                <a:lnTo>
                  <a:pt x="4269487" y="183134"/>
                </a:lnTo>
                <a:cubicBezTo>
                  <a:pt x="4269487" y="186779"/>
                  <a:pt x="4266566" y="189738"/>
                  <a:pt x="4262883" y="189738"/>
                </a:cubicBezTo>
                <a:lnTo>
                  <a:pt x="16511" y="189738"/>
                </a:lnTo>
                <a:cubicBezTo>
                  <a:pt x="12827" y="189738"/>
                  <a:pt x="9907" y="186779"/>
                  <a:pt x="9907" y="183134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1515618" y="4360926"/>
            <a:ext cx="1676400" cy="1473708"/>
          </a:xfrm>
          <a:custGeom>
            <a:avLst/>
            <a:gdLst/>
            <a:ahLst/>
            <a:cxnLst/>
            <a:rect l="l" t="t" r="r" b="b"/>
            <a:pathLst>
              <a:path w="1676400" h="1473708">
                <a:moveTo>
                  <a:pt x="0" y="1473708"/>
                </a:moveTo>
                <a:lnTo>
                  <a:pt x="0" y="0"/>
                </a:lnTo>
                <a:lnTo>
                  <a:pt x="1676400" y="0"/>
                </a:lnTo>
                <a:lnTo>
                  <a:pt x="1676400" y="1473708"/>
                </a:lnTo>
                <a:lnTo>
                  <a:pt x="0" y="1473708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1505712" y="4351020"/>
            <a:ext cx="1696212" cy="1493520"/>
          </a:xfrm>
          <a:custGeom>
            <a:avLst/>
            <a:gdLst/>
            <a:ahLst/>
            <a:cxnLst/>
            <a:rect l="l" t="t" r="r" b="b"/>
            <a:pathLst>
              <a:path w="1696212" h="1493520">
                <a:moveTo>
                  <a:pt x="9906" y="1483614"/>
                </a:moveTo>
                <a:lnTo>
                  <a:pt x="9906" y="9906"/>
                </a:lnTo>
                <a:lnTo>
                  <a:pt x="1686306" y="9906"/>
                </a:lnTo>
                <a:lnTo>
                  <a:pt x="1686306" y="1483614"/>
                </a:lnTo>
                <a:lnTo>
                  <a:pt x="9906" y="1483614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1273302" y="2427351"/>
            <a:ext cx="197358" cy="2631567"/>
          </a:xfrm>
          <a:custGeom>
            <a:avLst/>
            <a:gdLst/>
            <a:ahLst/>
            <a:cxnLst/>
            <a:rect l="l" t="t" r="r" b="b"/>
            <a:pathLst>
              <a:path w="197358" h="2631567">
                <a:moveTo>
                  <a:pt x="187452" y="2621661"/>
                </a:moveTo>
                <a:lnTo>
                  <a:pt x="83439" y="2606167"/>
                </a:lnTo>
                <a:lnTo>
                  <a:pt x="9906" y="9906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1606296" y="4573364"/>
            <a:ext cx="1319915" cy="1421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Arial"/>
                <a:cs typeface="Arial"/>
              </a:rPr>
              <a:t>•  </a:t>
            </a:r>
            <a:r>
              <a:rPr sz="970" spc="10" dirty="0">
                <a:latin typeface="Mangul Gothic"/>
                <a:cs typeface="Mangul Gothic"/>
              </a:rPr>
              <a:t>탐색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메뉴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클릭하여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606296" y="4833029"/>
            <a:ext cx="1446605" cy="1417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Arial"/>
                <a:cs typeface="Arial"/>
              </a:rPr>
              <a:t>•  </a:t>
            </a:r>
            <a:r>
              <a:rPr sz="970" spc="10" dirty="0">
                <a:latin typeface="Mangul Gothic"/>
                <a:cs typeface="Mangul Gothic"/>
              </a:rPr>
              <a:t>대시보드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내의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서비스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778507" y="5015909"/>
            <a:ext cx="847673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접근하거나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606296" y="5274990"/>
            <a:ext cx="1446605" cy="141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Arial"/>
                <a:cs typeface="Arial"/>
              </a:rPr>
              <a:t>•  </a:t>
            </a:r>
            <a:r>
              <a:rPr sz="970" spc="10" dirty="0">
                <a:latin typeface="Mangul Gothic"/>
                <a:cs typeface="Mangul Gothic"/>
              </a:rPr>
              <a:t>리소스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목록의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서비스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778507" y="5457895"/>
            <a:ext cx="894917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ngul Gothic"/>
                <a:cs typeface="Mangul Gothic"/>
              </a:rPr>
              <a:t>로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접금하면</a:t>
            </a:r>
            <a:r>
              <a:rPr sz="970" spc="10" dirty="0">
                <a:latin typeface="Malgun Gothic"/>
                <a:cs typeface="Malgun Gothic"/>
              </a:rPr>
              <a:t> </a:t>
            </a:r>
            <a:r>
              <a:rPr sz="970" spc="10" dirty="0">
                <a:latin typeface="Mangul Gothic"/>
                <a:cs typeface="Mangul Gothic"/>
              </a:rPr>
              <a:t>됨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701" name="object 701"/>
          <p:cNvSpPr/>
          <p:nvPr/>
        </p:nvSpPr>
        <p:spPr>
          <a:xfrm>
            <a:off x="6416040" y="2859024"/>
            <a:ext cx="3308604" cy="167640"/>
          </a:xfrm>
          <a:custGeom>
            <a:avLst/>
            <a:gdLst/>
            <a:ahLst/>
            <a:cxnLst/>
            <a:rect l="l" t="t" r="r" b="b"/>
            <a:pathLst>
              <a:path w="3308604" h="167640">
                <a:moveTo>
                  <a:pt x="9906" y="15366"/>
                </a:moveTo>
                <a:cubicBezTo>
                  <a:pt x="9906" y="12319"/>
                  <a:pt x="12319" y="9906"/>
                  <a:pt x="15367" y="9906"/>
                </a:cubicBezTo>
                <a:lnTo>
                  <a:pt x="3293237" y="9906"/>
                </a:lnTo>
                <a:cubicBezTo>
                  <a:pt x="3296285" y="9906"/>
                  <a:pt x="3298698" y="12319"/>
                  <a:pt x="3298698" y="15366"/>
                </a:cubicBezTo>
                <a:lnTo>
                  <a:pt x="3298698" y="152272"/>
                </a:lnTo>
                <a:cubicBezTo>
                  <a:pt x="3298698" y="155321"/>
                  <a:pt x="3296285" y="157734"/>
                  <a:pt x="3293237" y="157734"/>
                </a:cubicBezTo>
                <a:lnTo>
                  <a:pt x="15367" y="157734"/>
                </a:lnTo>
                <a:cubicBezTo>
                  <a:pt x="12319" y="157734"/>
                  <a:pt x="9906" y="155321"/>
                  <a:pt x="9906" y="152272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02" name="object 70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4221480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70" b="1" spc="10" dirty="0">
                <a:solidFill>
                  <a:srgbClr val="0A2861"/>
                </a:solidFill>
                <a:latin typeface="Mangul Gothic"/>
                <a:cs typeface="Mangul Gothic"/>
              </a:rPr>
              <a:t>내</a:t>
            </a:r>
            <a:r>
              <a:rPr sz="297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970" b="1" spc="10" dirty="0">
                <a:solidFill>
                  <a:srgbClr val="0A2861"/>
                </a:solidFill>
                <a:latin typeface="Mangul Gothic"/>
                <a:cs typeface="Mangul Gothic"/>
              </a:rPr>
              <a:t>서비스</a:t>
            </a:r>
            <a:r>
              <a:rPr sz="297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970" b="1" spc="10" dirty="0">
                <a:solidFill>
                  <a:srgbClr val="0A2861"/>
                </a:solidFill>
                <a:latin typeface="Mangul Gothic"/>
                <a:cs typeface="Mangul Gothic"/>
              </a:rPr>
              <a:t>찾아가기</a:t>
            </a:r>
            <a:r>
              <a:rPr sz="2970" b="1" spc="10" dirty="0">
                <a:solidFill>
                  <a:srgbClr val="0A2861"/>
                </a:solidFill>
                <a:latin typeface="Arial"/>
                <a:cs typeface="Arial"/>
              </a:rPr>
              <a:t> (2)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705" name="object 705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46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618360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latin typeface="Arial"/>
                <a:cs typeface="Arial"/>
              </a:rPr>
              <a:t>2) </a:t>
            </a:r>
            <a:r>
              <a:rPr sz="1650" spc="10" dirty="0">
                <a:latin typeface="Mangul Gothic"/>
                <a:cs typeface="Mangul Gothic"/>
              </a:rPr>
              <a:t>서비스를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실행하여</a:t>
            </a:r>
            <a:r>
              <a:rPr sz="1650" spc="10" dirty="0">
                <a:latin typeface="Arial"/>
                <a:cs typeface="Arial"/>
              </a:rPr>
              <a:t> Assistants </a:t>
            </a:r>
            <a:r>
              <a:rPr sz="1650" spc="10" dirty="0">
                <a:latin typeface="Mangul Gothic"/>
                <a:cs typeface="Mangul Gothic"/>
              </a:rPr>
              <a:t>로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이동하여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해당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스킬을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선택함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2" y="2023872"/>
            <a:ext cx="3790188" cy="3136392"/>
          </a:xfrm>
          <a:prstGeom prst="rect">
            <a:avLst/>
          </a:prstGeom>
        </p:spPr>
      </p:pic>
      <p:sp>
        <p:nvSpPr>
          <p:cNvPr id="707" name="object 707"/>
          <p:cNvSpPr/>
          <p:nvPr/>
        </p:nvSpPr>
        <p:spPr>
          <a:xfrm>
            <a:off x="1181100" y="2004060"/>
            <a:ext cx="3829812" cy="3176016"/>
          </a:xfrm>
          <a:custGeom>
            <a:avLst/>
            <a:gdLst/>
            <a:ahLst/>
            <a:cxnLst/>
            <a:rect l="l" t="t" r="r" b="b"/>
            <a:pathLst>
              <a:path w="3829812" h="3176016">
                <a:moveTo>
                  <a:pt x="9906" y="3166110"/>
                </a:moveTo>
                <a:lnTo>
                  <a:pt x="9906" y="9906"/>
                </a:lnTo>
                <a:lnTo>
                  <a:pt x="3819906" y="9906"/>
                </a:lnTo>
                <a:lnTo>
                  <a:pt x="3819906" y="3166110"/>
                </a:lnTo>
                <a:lnTo>
                  <a:pt x="9906" y="316611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136" y="2031492"/>
            <a:ext cx="5073396" cy="2369820"/>
          </a:xfrm>
          <a:prstGeom prst="rect">
            <a:avLst/>
          </a:prstGeom>
        </p:spPr>
      </p:pic>
      <p:sp>
        <p:nvSpPr>
          <p:cNvPr id="708" name="object 708"/>
          <p:cNvSpPr/>
          <p:nvPr/>
        </p:nvSpPr>
        <p:spPr>
          <a:xfrm>
            <a:off x="5259324" y="2011680"/>
            <a:ext cx="5113020" cy="2409444"/>
          </a:xfrm>
          <a:custGeom>
            <a:avLst/>
            <a:gdLst/>
            <a:ahLst/>
            <a:cxnLst/>
            <a:rect l="l" t="t" r="r" b="b"/>
            <a:pathLst>
              <a:path w="5113020" h="2409444">
                <a:moveTo>
                  <a:pt x="9906" y="2399538"/>
                </a:moveTo>
                <a:lnTo>
                  <a:pt x="9906" y="9906"/>
                </a:lnTo>
                <a:lnTo>
                  <a:pt x="5103114" y="9906"/>
                </a:lnTo>
                <a:lnTo>
                  <a:pt x="5103114" y="2399538"/>
                </a:lnTo>
                <a:lnTo>
                  <a:pt x="9906" y="239953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28" y="3384804"/>
            <a:ext cx="5772912" cy="3087623"/>
          </a:xfrm>
          <a:prstGeom prst="rect">
            <a:avLst/>
          </a:prstGeom>
        </p:spPr>
      </p:pic>
      <p:sp>
        <p:nvSpPr>
          <p:cNvPr id="709" name="object 709"/>
          <p:cNvSpPr/>
          <p:nvPr/>
        </p:nvSpPr>
        <p:spPr>
          <a:xfrm>
            <a:off x="5881116" y="3364992"/>
            <a:ext cx="5812536" cy="3127247"/>
          </a:xfrm>
          <a:custGeom>
            <a:avLst/>
            <a:gdLst/>
            <a:ahLst/>
            <a:cxnLst/>
            <a:rect l="l" t="t" r="r" b="b"/>
            <a:pathLst>
              <a:path w="5812536" h="3127247">
                <a:moveTo>
                  <a:pt x="9906" y="3117342"/>
                </a:moveTo>
                <a:lnTo>
                  <a:pt x="9906" y="9906"/>
                </a:lnTo>
                <a:lnTo>
                  <a:pt x="5802630" y="9906"/>
                </a:lnTo>
                <a:lnTo>
                  <a:pt x="5802630" y="3117342"/>
                </a:lnTo>
                <a:lnTo>
                  <a:pt x="9906" y="311734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213604" y="2496312"/>
            <a:ext cx="321564" cy="358140"/>
          </a:xfrm>
          <a:custGeom>
            <a:avLst/>
            <a:gdLst/>
            <a:ahLst/>
            <a:cxnLst/>
            <a:rect l="l" t="t" r="r" b="b"/>
            <a:pathLst>
              <a:path w="321564" h="358140">
                <a:moveTo>
                  <a:pt x="9906" y="20955"/>
                </a:moveTo>
                <a:cubicBezTo>
                  <a:pt x="9906" y="14859"/>
                  <a:pt x="14859" y="9906"/>
                  <a:pt x="20955" y="9906"/>
                </a:cubicBezTo>
                <a:lnTo>
                  <a:pt x="300609" y="9906"/>
                </a:lnTo>
                <a:cubicBezTo>
                  <a:pt x="306705" y="9906"/>
                  <a:pt x="311658" y="14859"/>
                  <a:pt x="311658" y="20955"/>
                </a:cubicBezTo>
                <a:lnTo>
                  <a:pt x="311658" y="337184"/>
                </a:lnTo>
                <a:cubicBezTo>
                  <a:pt x="311658" y="343281"/>
                  <a:pt x="306705" y="348234"/>
                  <a:pt x="300609" y="348234"/>
                </a:cubicBezTo>
                <a:lnTo>
                  <a:pt x="20955" y="348234"/>
                </a:lnTo>
                <a:cubicBezTo>
                  <a:pt x="14859" y="348234"/>
                  <a:pt x="9906" y="343281"/>
                  <a:pt x="9906" y="337184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2706624" y="3268980"/>
            <a:ext cx="1331976" cy="358140"/>
          </a:xfrm>
          <a:custGeom>
            <a:avLst/>
            <a:gdLst/>
            <a:ahLst/>
            <a:cxnLst/>
            <a:rect l="l" t="t" r="r" b="b"/>
            <a:pathLst>
              <a:path w="1331976" h="358140">
                <a:moveTo>
                  <a:pt x="9906" y="22352"/>
                </a:moveTo>
                <a:cubicBezTo>
                  <a:pt x="9906" y="15494"/>
                  <a:pt x="15494" y="9906"/>
                  <a:pt x="22352" y="9906"/>
                </a:cubicBezTo>
                <a:lnTo>
                  <a:pt x="1309624" y="9906"/>
                </a:lnTo>
                <a:cubicBezTo>
                  <a:pt x="1316482" y="9906"/>
                  <a:pt x="1322070" y="15494"/>
                  <a:pt x="1322070" y="22352"/>
                </a:cubicBezTo>
                <a:lnTo>
                  <a:pt x="1322070" y="335788"/>
                </a:lnTo>
                <a:cubicBezTo>
                  <a:pt x="1322070" y="342646"/>
                  <a:pt x="1316482" y="348234"/>
                  <a:pt x="1309624" y="348234"/>
                </a:cubicBezTo>
                <a:lnTo>
                  <a:pt x="22352" y="348234"/>
                </a:lnTo>
                <a:cubicBezTo>
                  <a:pt x="15494" y="348234"/>
                  <a:pt x="9906" y="342646"/>
                  <a:pt x="9906" y="335788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9079992" y="4870704"/>
            <a:ext cx="2604516" cy="1612392"/>
          </a:xfrm>
          <a:custGeom>
            <a:avLst/>
            <a:gdLst/>
            <a:ahLst/>
            <a:cxnLst/>
            <a:rect l="l" t="t" r="r" b="b"/>
            <a:pathLst>
              <a:path w="2604516" h="1612392">
                <a:moveTo>
                  <a:pt x="9906" y="68453"/>
                </a:moveTo>
                <a:cubicBezTo>
                  <a:pt x="9906" y="36068"/>
                  <a:pt x="36068" y="9906"/>
                  <a:pt x="68453" y="9906"/>
                </a:cubicBezTo>
                <a:lnTo>
                  <a:pt x="2536063" y="9906"/>
                </a:lnTo>
                <a:cubicBezTo>
                  <a:pt x="2568448" y="9906"/>
                  <a:pt x="2594610" y="36068"/>
                  <a:pt x="2594610" y="68453"/>
                </a:cubicBezTo>
                <a:lnTo>
                  <a:pt x="2594610" y="1543990"/>
                </a:lnTo>
                <a:cubicBezTo>
                  <a:pt x="2594610" y="1576298"/>
                  <a:pt x="2568448" y="1602486"/>
                  <a:pt x="2536063" y="1602486"/>
                </a:cubicBezTo>
                <a:lnTo>
                  <a:pt x="68453" y="1602486"/>
                </a:lnTo>
                <a:cubicBezTo>
                  <a:pt x="36068" y="1602486"/>
                  <a:pt x="9906" y="1576298"/>
                  <a:pt x="9906" y="1543990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3989832" y="2636520"/>
            <a:ext cx="1231773" cy="848487"/>
          </a:xfrm>
          <a:custGeom>
            <a:avLst/>
            <a:gdLst/>
            <a:ahLst/>
            <a:cxnLst/>
            <a:rect l="l" t="t" r="r" b="b"/>
            <a:pathLst>
              <a:path w="1231773" h="848487">
                <a:moveTo>
                  <a:pt x="38100" y="816737"/>
                </a:moveTo>
                <a:lnTo>
                  <a:pt x="641350" y="816737"/>
                </a:lnTo>
                <a:lnTo>
                  <a:pt x="641350" y="38100"/>
                </a:lnTo>
                <a:lnTo>
                  <a:pt x="635000" y="44450"/>
                </a:lnTo>
                <a:lnTo>
                  <a:pt x="1168273" y="44450"/>
                </a:lnTo>
                <a:lnTo>
                  <a:pt x="1168273" y="31750"/>
                </a:lnTo>
                <a:lnTo>
                  <a:pt x="628650" y="31750"/>
                </a:lnTo>
                <a:lnTo>
                  <a:pt x="628650" y="810387"/>
                </a:lnTo>
                <a:lnTo>
                  <a:pt x="635000" y="804037"/>
                </a:lnTo>
                <a:lnTo>
                  <a:pt x="38100" y="804037"/>
                </a:lnTo>
                <a:close/>
                <a:moveTo>
                  <a:pt x="38100" y="772287"/>
                </a:moveTo>
                <a:cubicBezTo>
                  <a:pt x="17018" y="772287"/>
                  <a:pt x="0" y="789305"/>
                  <a:pt x="0" y="810387"/>
                </a:cubicBezTo>
                <a:cubicBezTo>
                  <a:pt x="0" y="831469"/>
                  <a:pt x="17018" y="848487"/>
                  <a:pt x="38100" y="848487"/>
                </a:cubicBezTo>
                <a:cubicBezTo>
                  <a:pt x="59182" y="848487"/>
                  <a:pt x="76200" y="831469"/>
                  <a:pt x="76200" y="810387"/>
                </a:cubicBezTo>
                <a:cubicBezTo>
                  <a:pt x="76200" y="789305"/>
                  <a:pt x="59182" y="772287"/>
                  <a:pt x="38100" y="772287"/>
                </a:cubicBezTo>
                <a:close/>
                <a:moveTo>
                  <a:pt x="1155573" y="76200"/>
                </a:moveTo>
                <a:lnTo>
                  <a:pt x="1231773" y="38100"/>
                </a:lnTo>
                <a:lnTo>
                  <a:pt x="115557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24" y="2805684"/>
            <a:ext cx="3754120" cy="290841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14" name="object 714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23872"/>
            <a:ext cx="5248656" cy="4448556"/>
          </a:xfrm>
          <a:prstGeom prst="rect">
            <a:avLst/>
          </a:prstGeom>
        </p:spPr>
      </p:pic>
      <p:sp>
        <p:nvSpPr>
          <p:cNvPr id="717" name="object 717"/>
          <p:cNvSpPr/>
          <p:nvPr/>
        </p:nvSpPr>
        <p:spPr>
          <a:xfrm>
            <a:off x="1226820" y="2004060"/>
            <a:ext cx="5288280" cy="4488180"/>
          </a:xfrm>
          <a:custGeom>
            <a:avLst/>
            <a:gdLst/>
            <a:ahLst/>
            <a:cxnLst/>
            <a:rect l="l" t="t" r="r" b="b"/>
            <a:pathLst>
              <a:path w="5288280" h="4488180">
                <a:moveTo>
                  <a:pt x="9906" y="4478274"/>
                </a:moveTo>
                <a:lnTo>
                  <a:pt x="9906" y="9906"/>
                </a:lnTo>
                <a:lnTo>
                  <a:pt x="5278373" y="9906"/>
                </a:lnTo>
                <a:lnTo>
                  <a:pt x="5278373" y="4478274"/>
                </a:lnTo>
                <a:lnTo>
                  <a:pt x="9906" y="44782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4203801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480" b="1" spc="10" dirty="0">
                <a:solidFill>
                  <a:srgbClr val="00B050"/>
                </a:solidFill>
                <a:latin typeface="Arial"/>
                <a:cs typeface="Arial"/>
              </a:rPr>
              <a:t>Step2_</a:t>
            </a:r>
            <a:r>
              <a:rPr sz="3480" b="1" spc="10" dirty="0">
                <a:solidFill>
                  <a:srgbClr val="002060"/>
                </a:solidFill>
                <a:latin typeface="Arial"/>
                <a:cs typeface="Arial"/>
              </a:rPr>
              <a:t>1. </a:t>
            </a:r>
            <a:r>
              <a:rPr sz="3480" b="1" spc="10" dirty="0">
                <a:solidFill>
                  <a:srgbClr val="002060"/>
                </a:solidFill>
                <a:latin typeface="Mangul Gothic"/>
                <a:cs typeface="Mangul Gothic"/>
              </a:rPr>
              <a:t>봇</a:t>
            </a:r>
            <a:r>
              <a:rPr sz="3480" b="1" spc="1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sz="3480" b="1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718" name="object 718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47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1424792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Arial"/>
                <a:cs typeface="Arial"/>
              </a:rPr>
              <a:t>1) </a:t>
            </a:r>
            <a:r>
              <a:rPr sz="1710" spc="10" dirty="0">
                <a:latin typeface="Mangul Gothic"/>
                <a:cs typeface="Mangul Gothic"/>
              </a:rPr>
              <a:t>봇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생성하기</a:t>
            </a:r>
            <a:endParaRPr sz="1700">
              <a:latin typeface="Arial"/>
              <a:cs typeface="Arial"/>
            </a:endParaRPr>
          </a:p>
        </p:txBody>
      </p:sp>
      <p:sp>
        <p:nvSpPr>
          <p:cNvPr id="720" name="object 720"/>
          <p:cNvSpPr/>
          <p:nvPr/>
        </p:nvSpPr>
        <p:spPr>
          <a:xfrm>
            <a:off x="5250180" y="2377440"/>
            <a:ext cx="1216152" cy="269748"/>
          </a:xfrm>
          <a:custGeom>
            <a:avLst/>
            <a:gdLst/>
            <a:ahLst/>
            <a:cxnLst/>
            <a:rect l="l" t="t" r="r" b="b"/>
            <a:pathLst>
              <a:path w="1216152" h="269748">
                <a:moveTo>
                  <a:pt x="9906" y="19050"/>
                </a:moveTo>
                <a:cubicBezTo>
                  <a:pt x="9906" y="13970"/>
                  <a:pt x="13970" y="9906"/>
                  <a:pt x="19050" y="9906"/>
                </a:cubicBezTo>
                <a:lnTo>
                  <a:pt x="1197102" y="9906"/>
                </a:lnTo>
                <a:cubicBezTo>
                  <a:pt x="1202182" y="9906"/>
                  <a:pt x="1206246" y="13970"/>
                  <a:pt x="1206246" y="19050"/>
                </a:cubicBezTo>
                <a:lnTo>
                  <a:pt x="1206246" y="250698"/>
                </a:lnTo>
                <a:cubicBezTo>
                  <a:pt x="1206246" y="255778"/>
                  <a:pt x="1202182" y="259842"/>
                  <a:pt x="1197102" y="259842"/>
                </a:cubicBezTo>
                <a:lnTo>
                  <a:pt x="19050" y="259842"/>
                </a:lnTo>
                <a:cubicBezTo>
                  <a:pt x="13970" y="259842"/>
                  <a:pt x="9906" y="255778"/>
                  <a:pt x="9906" y="250698"/>
                </a:cubicBezTo>
                <a:close/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4899660" y="3038856"/>
            <a:ext cx="1566672" cy="269747"/>
          </a:xfrm>
          <a:custGeom>
            <a:avLst/>
            <a:gdLst/>
            <a:ahLst/>
            <a:cxnLst/>
            <a:rect l="l" t="t" r="r" b="b"/>
            <a:pathLst>
              <a:path w="1566672" h="269747">
                <a:moveTo>
                  <a:pt x="9906" y="19050"/>
                </a:moveTo>
                <a:cubicBezTo>
                  <a:pt x="9906" y="13970"/>
                  <a:pt x="13970" y="9906"/>
                  <a:pt x="19050" y="9906"/>
                </a:cubicBezTo>
                <a:lnTo>
                  <a:pt x="1547622" y="9906"/>
                </a:lnTo>
                <a:cubicBezTo>
                  <a:pt x="1552702" y="9906"/>
                  <a:pt x="1556766" y="13970"/>
                  <a:pt x="1556766" y="19050"/>
                </a:cubicBezTo>
                <a:lnTo>
                  <a:pt x="1556766" y="250697"/>
                </a:lnTo>
                <a:cubicBezTo>
                  <a:pt x="1556766" y="255778"/>
                  <a:pt x="1552702" y="259842"/>
                  <a:pt x="1547622" y="259842"/>
                </a:cubicBezTo>
                <a:lnTo>
                  <a:pt x="19050" y="259842"/>
                </a:lnTo>
                <a:cubicBezTo>
                  <a:pt x="13970" y="259842"/>
                  <a:pt x="9906" y="255778"/>
                  <a:pt x="9906" y="250697"/>
                </a:cubicBezTo>
                <a:close/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4668012" y="4344924"/>
            <a:ext cx="1837944" cy="269748"/>
          </a:xfrm>
          <a:custGeom>
            <a:avLst/>
            <a:gdLst/>
            <a:ahLst/>
            <a:cxnLst/>
            <a:rect l="l" t="t" r="r" b="b"/>
            <a:pathLst>
              <a:path w="1837944" h="269748">
                <a:moveTo>
                  <a:pt x="9906" y="19050"/>
                </a:moveTo>
                <a:cubicBezTo>
                  <a:pt x="9906" y="13970"/>
                  <a:pt x="13970" y="9906"/>
                  <a:pt x="19050" y="9906"/>
                </a:cubicBezTo>
                <a:lnTo>
                  <a:pt x="1818894" y="9906"/>
                </a:lnTo>
                <a:cubicBezTo>
                  <a:pt x="1823974" y="9906"/>
                  <a:pt x="1828038" y="13970"/>
                  <a:pt x="1828038" y="19050"/>
                </a:cubicBezTo>
                <a:lnTo>
                  <a:pt x="1828038" y="250698"/>
                </a:lnTo>
                <a:cubicBezTo>
                  <a:pt x="1828038" y="255778"/>
                  <a:pt x="1823974" y="259842"/>
                  <a:pt x="1818894" y="259842"/>
                </a:cubicBezTo>
                <a:lnTo>
                  <a:pt x="19050" y="259842"/>
                </a:lnTo>
                <a:cubicBezTo>
                  <a:pt x="13970" y="259842"/>
                  <a:pt x="9906" y="255778"/>
                  <a:pt x="9906" y="250698"/>
                </a:cubicBezTo>
                <a:close/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3268980" y="5622036"/>
            <a:ext cx="2275332" cy="150876"/>
          </a:xfrm>
          <a:custGeom>
            <a:avLst/>
            <a:gdLst/>
            <a:ahLst/>
            <a:cxnLst/>
            <a:rect l="l" t="t" r="r" b="b"/>
            <a:pathLst>
              <a:path w="2275332" h="150876">
                <a:moveTo>
                  <a:pt x="9906" y="14719"/>
                </a:moveTo>
                <a:cubicBezTo>
                  <a:pt x="9906" y="12065"/>
                  <a:pt x="12065" y="9906"/>
                  <a:pt x="14732" y="9906"/>
                </a:cubicBezTo>
                <a:lnTo>
                  <a:pt x="2260600" y="9906"/>
                </a:lnTo>
                <a:cubicBezTo>
                  <a:pt x="2263267" y="9906"/>
                  <a:pt x="2265426" y="12065"/>
                  <a:pt x="2265426" y="14719"/>
                </a:cubicBezTo>
                <a:lnTo>
                  <a:pt x="2265426" y="136157"/>
                </a:lnTo>
                <a:cubicBezTo>
                  <a:pt x="2265426" y="138811"/>
                  <a:pt x="2263267" y="140970"/>
                  <a:pt x="2260600" y="140970"/>
                </a:cubicBezTo>
                <a:lnTo>
                  <a:pt x="14732" y="140970"/>
                </a:lnTo>
                <a:cubicBezTo>
                  <a:pt x="12065" y="140970"/>
                  <a:pt x="9906" y="138811"/>
                  <a:pt x="9906" y="136157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1237488" y="2304288"/>
            <a:ext cx="1935480" cy="507492"/>
          </a:xfrm>
          <a:custGeom>
            <a:avLst/>
            <a:gdLst/>
            <a:ahLst/>
            <a:cxnLst/>
            <a:rect l="l" t="t" r="r" b="b"/>
            <a:pathLst>
              <a:path w="1935480" h="507492">
                <a:moveTo>
                  <a:pt x="9906" y="27813"/>
                </a:moveTo>
                <a:cubicBezTo>
                  <a:pt x="9906" y="17907"/>
                  <a:pt x="17919" y="9906"/>
                  <a:pt x="27813" y="9906"/>
                </a:cubicBezTo>
                <a:lnTo>
                  <a:pt x="1907667" y="9906"/>
                </a:lnTo>
                <a:cubicBezTo>
                  <a:pt x="1917573" y="9906"/>
                  <a:pt x="1925574" y="17907"/>
                  <a:pt x="1925574" y="27813"/>
                </a:cubicBezTo>
                <a:lnTo>
                  <a:pt x="1925574" y="479679"/>
                </a:lnTo>
                <a:cubicBezTo>
                  <a:pt x="1925574" y="489585"/>
                  <a:pt x="1917573" y="497586"/>
                  <a:pt x="1907667" y="497586"/>
                </a:cubicBezTo>
                <a:lnTo>
                  <a:pt x="27813" y="497586"/>
                </a:lnTo>
                <a:cubicBezTo>
                  <a:pt x="17919" y="497586"/>
                  <a:pt x="9906" y="489585"/>
                  <a:pt x="9906" y="479679"/>
                </a:cubicBezTo>
                <a:close/>
              </a:path>
            </a:pathLst>
          </a:custGeom>
          <a:ln w="19812">
            <a:solidFill>
              <a:srgbClr val="0070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6762750" y="2062734"/>
            <a:ext cx="4616196" cy="539496"/>
          </a:xfrm>
          <a:custGeom>
            <a:avLst/>
            <a:gdLst/>
            <a:ahLst/>
            <a:cxnLst/>
            <a:rect l="l" t="t" r="r" b="b"/>
            <a:pathLst>
              <a:path w="4616196" h="539496">
                <a:moveTo>
                  <a:pt x="0" y="52578"/>
                </a:moveTo>
                <a:cubicBezTo>
                  <a:pt x="0" y="23622"/>
                  <a:pt x="23622" y="0"/>
                  <a:pt x="52578" y="0"/>
                </a:cubicBezTo>
                <a:lnTo>
                  <a:pt x="4563618" y="0"/>
                </a:lnTo>
                <a:cubicBezTo>
                  <a:pt x="4592574" y="0"/>
                  <a:pt x="4616196" y="23622"/>
                  <a:pt x="4616196" y="52578"/>
                </a:cubicBezTo>
                <a:lnTo>
                  <a:pt x="4616196" y="486918"/>
                </a:lnTo>
                <a:cubicBezTo>
                  <a:pt x="4616196" y="515874"/>
                  <a:pt x="4592574" y="539496"/>
                  <a:pt x="4563618" y="539496"/>
                </a:cubicBezTo>
                <a:lnTo>
                  <a:pt x="52578" y="539496"/>
                </a:lnTo>
                <a:cubicBezTo>
                  <a:pt x="23622" y="539496"/>
                  <a:pt x="0" y="515874"/>
                  <a:pt x="0" y="486918"/>
                </a:cubicBez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6752843" y="2052828"/>
            <a:ext cx="4636008" cy="559308"/>
          </a:xfrm>
          <a:custGeom>
            <a:avLst/>
            <a:gdLst/>
            <a:ahLst/>
            <a:cxnLst/>
            <a:rect l="l" t="t" r="r" b="b"/>
            <a:pathLst>
              <a:path w="4636008" h="559308">
                <a:moveTo>
                  <a:pt x="9907" y="62484"/>
                </a:moveTo>
                <a:cubicBezTo>
                  <a:pt x="9907" y="33528"/>
                  <a:pt x="33529" y="9906"/>
                  <a:pt x="62485" y="9906"/>
                </a:cubicBezTo>
                <a:lnTo>
                  <a:pt x="4573525" y="9906"/>
                </a:lnTo>
                <a:cubicBezTo>
                  <a:pt x="4602481" y="9906"/>
                  <a:pt x="4626103" y="33528"/>
                  <a:pt x="4626103" y="62484"/>
                </a:cubicBezTo>
                <a:lnTo>
                  <a:pt x="4626103" y="496824"/>
                </a:lnTo>
                <a:cubicBezTo>
                  <a:pt x="4626103" y="525780"/>
                  <a:pt x="4602481" y="549402"/>
                  <a:pt x="4573525" y="549402"/>
                </a:cubicBezTo>
                <a:lnTo>
                  <a:pt x="62485" y="549402"/>
                </a:lnTo>
                <a:cubicBezTo>
                  <a:pt x="33529" y="549402"/>
                  <a:pt x="9907" y="525780"/>
                  <a:pt x="9907" y="496824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6869938" y="2241982"/>
            <a:ext cx="2962712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323232"/>
                </a:solidFill>
                <a:latin typeface="Arial"/>
                <a:cs typeface="Arial"/>
              </a:rPr>
              <a:t>1) @BotFather </a:t>
            </a:r>
            <a:r>
              <a:rPr sz="1449" spc="10" dirty="0">
                <a:solidFill>
                  <a:srgbClr val="323232"/>
                </a:solidFill>
                <a:latin typeface="Mangul Gothic"/>
                <a:cs typeface="Mangul Gothic"/>
              </a:rPr>
              <a:t>검색한</a:t>
            </a:r>
            <a:r>
              <a:rPr sz="1449" spc="1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323232"/>
                </a:solidFill>
                <a:latin typeface="Mangul Gothic"/>
                <a:cs typeface="Mangul Gothic"/>
              </a:rPr>
              <a:t>후</a:t>
            </a:r>
            <a:r>
              <a:rPr sz="1449" spc="1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323232"/>
                </a:solidFill>
                <a:latin typeface="Mangul Gothic"/>
                <a:cs typeface="Mangul Gothic"/>
              </a:rPr>
              <a:t>클릭하기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7" name="object 727"/>
          <p:cNvSpPr/>
          <p:nvPr/>
        </p:nvSpPr>
        <p:spPr>
          <a:xfrm>
            <a:off x="6762750" y="2844546"/>
            <a:ext cx="4616196" cy="539495"/>
          </a:xfrm>
          <a:custGeom>
            <a:avLst/>
            <a:gdLst/>
            <a:ahLst/>
            <a:cxnLst/>
            <a:rect l="l" t="t" r="r" b="b"/>
            <a:pathLst>
              <a:path w="4616196" h="539495">
                <a:moveTo>
                  <a:pt x="0" y="52578"/>
                </a:moveTo>
                <a:cubicBezTo>
                  <a:pt x="0" y="23622"/>
                  <a:pt x="23622" y="0"/>
                  <a:pt x="52578" y="0"/>
                </a:cubicBezTo>
                <a:lnTo>
                  <a:pt x="4563618" y="0"/>
                </a:lnTo>
                <a:cubicBezTo>
                  <a:pt x="4592574" y="0"/>
                  <a:pt x="4616196" y="23622"/>
                  <a:pt x="4616196" y="52578"/>
                </a:cubicBezTo>
                <a:lnTo>
                  <a:pt x="4616196" y="486918"/>
                </a:lnTo>
                <a:cubicBezTo>
                  <a:pt x="4616196" y="515874"/>
                  <a:pt x="4592574" y="539496"/>
                  <a:pt x="4563618" y="539496"/>
                </a:cubicBezTo>
                <a:lnTo>
                  <a:pt x="52578" y="539496"/>
                </a:lnTo>
                <a:cubicBezTo>
                  <a:pt x="23622" y="539496"/>
                  <a:pt x="0" y="515874"/>
                  <a:pt x="0" y="486918"/>
                </a:cubicBez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6752843" y="2834640"/>
            <a:ext cx="4636008" cy="559307"/>
          </a:xfrm>
          <a:custGeom>
            <a:avLst/>
            <a:gdLst/>
            <a:ahLst/>
            <a:cxnLst/>
            <a:rect l="l" t="t" r="r" b="b"/>
            <a:pathLst>
              <a:path w="4636008" h="559307">
                <a:moveTo>
                  <a:pt x="9907" y="62484"/>
                </a:moveTo>
                <a:cubicBezTo>
                  <a:pt x="9907" y="33528"/>
                  <a:pt x="33529" y="9906"/>
                  <a:pt x="62485" y="9906"/>
                </a:cubicBezTo>
                <a:lnTo>
                  <a:pt x="4573525" y="9906"/>
                </a:lnTo>
                <a:cubicBezTo>
                  <a:pt x="4602481" y="9906"/>
                  <a:pt x="4626103" y="33528"/>
                  <a:pt x="4626103" y="62484"/>
                </a:cubicBezTo>
                <a:lnTo>
                  <a:pt x="4626103" y="496824"/>
                </a:lnTo>
                <a:cubicBezTo>
                  <a:pt x="4626103" y="525780"/>
                  <a:pt x="4602481" y="549402"/>
                  <a:pt x="4573525" y="549402"/>
                </a:cubicBezTo>
                <a:lnTo>
                  <a:pt x="62485" y="549402"/>
                </a:lnTo>
                <a:cubicBezTo>
                  <a:pt x="33529" y="549402"/>
                  <a:pt x="9907" y="525780"/>
                  <a:pt x="9907" y="496824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6869938" y="3024174"/>
            <a:ext cx="2208332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323232"/>
                </a:solidFill>
                <a:latin typeface="Arial"/>
                <a:cs typeface="Arial"/>
              </a:rPr>
              <a:t>2) /newbot </a:t>
            </a:r>
            <a:r>
              <a:rPr sz="1510" spc="10" dirty="0">
                <a:solidFill>
                  <a:srgbClr val="323232"/>
                </a:solidFill>
                <a:latin typeface="Mangul Gothic"/>
                <a:cs typeface="Mangul Gothic"/>
              </a:rPr>
              <a:t>입력하고</a:t>
            </a:r>
            <a:r>
              <a:rPr sz="1510" spc="1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1510" spc="10" dirty="0">
                <a:solidFill>
                  <a:srgbClr val="323232"/>
                </a:solidFill>
                <a:latin typeface="Mangul Gothic"/>
                <a:cs typeface="Mangul Gothic"/>
              </a:rPr>
              <a:t>엔터</a:t>
            </a:r>
            <a:endParaRPr sz="1500">
              <a:latin typeface="Arial"/>
              <a:cs typeface="Arial"/>
            </a:endParaRPr>
          </a:p>
        </p:txBody>
      </p:sp>
      <p:sp>
        <p:nvSpPr>
          <p:cNvPr id="729" name="object 729"/>
          <p:cNvSpPr/>
          <p:nvPr/>
        </p:nvSpPr>
        <p:spPr>
          <a:xfrm>
            <a:off x="6762750" y="3682746"/>
            <a:ext cx="4616196" cy="556260"/>
          </a:xfrm>
          <a:custGeom>
            <a:avLst/>
            <a:gdLst/>
            <a:ahLst/>
            <a:cxnLst/>
            <a:rect l="l" t="t" r="r" b="b"/>
            <a:pathLst>
              <a:path w="4616196" h="556260">
                <a:moveTo>
                  <a:pt x="0" y="54229"/>
                </a:moveTo>
                <a:cubicBezTo>
                  <a:pt x="0" y="24257"/>
                  <a:pt x="24256" y="0"/>
                  <a:pt x="54229" y="0"/>
                </a:cubicBezTo>
                <a:lnTo>
                  <a:pt x="4561967" y="0"/>
                </a:lnTo>
                <a:cubicBezTo>
                  <a:pt x="4591939" y="0"/>
                  <a:pt x="4616196" y="24257"/>
                  <a:pt x="4616196" y="54229"/>
                </a:cubicBezTo>
                <a:lnTo>
                  <a:pt x="4616196" y="502031"/>
                </a:lnTo>
                <a:cubicBezTo>
                  <a:pt x="4616196" y="532003"/>
                  <a:pt x="4591939" y="556260"/>
                  <a:pt x="4561967" y="556260"/>
                </a:cubicBezTo>
                <a:lnTo>
                  <a:pt x="54229" y="556260"/>
                </a:lnTo>
                <a:cubicBezTo>
                  <a:pt x="24256" y="556260"/>
                  <a:pt x="0" y="532003"/>
                  <a:pt x="0" y="502031"/>
                </a:cubicBez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6752843" y="3672840"/>
            <a:ext cx="4636008" cy="576072"/>
          </a:xfrm>
          <a:custGeom>
            <a:avLst/>
            <a:gdLst/>
            <a:ahLst/>
            <a:cxnLst/>
            <a:rect l="l" t="t" r="r" b="b"/>
            <a:pathLst>
              <a:path w="4636008" h="576072">
                <a:moveTo>
                  <a:pt x="9907" y="64135"/>
                </a:moveTo>
                <a:cubicBezTo>
                  <a:pt x="9907" y="34163"/>
                  <a:pt x="34163" y="9906"/>
                  <a:pt x="64136" y="9906"/>
                </a:cubicBezTo>
                <a:lnTo>
                  <a:pt x="4571874" y="9906"/>
                </a:lnTo>
                <a:cubicBezTo>
                  <a:pt x="4601846" y="9906"/>
                  <a:pt x="4626103" y="34163"/>
                  <a:pt x="4626103" y="64135"/>
                </a:cubicBezTo>
                <a:lnTo>
                  <a:pt x="4626103" y="511937"/>
                </a:lnTo>
                <a:cubicBezTo>
                  <a:pt x="4626103" y="541909"/>
                  <a:pt x="4601846" y="566166"/>
                  <a:pt x="4571874" y="566166"/>
                </a:cubicBezTo>
                <a:lnTo>
                  <a:pt x="64136" y="566166"/>
                </a:lnTo>
                <a:cubicBezTo>
                  <a:pt x="34163" y="566166"/>
                  <a:pt x="9907" y="541909"/>
                  <a:pt x="9907" y="511937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6870192" y="3870629"/>
            <a:ext cx="4403241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3) Bot Name(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봇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이름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입력하기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 : ‘</a:t>
            </a:r>
            <a:r>
              <a:rPr sz="1359" spc="10" dirty="0">
                <a:solidFill>
                  <a:srgbClr val="FFFFFF"/>
                </a:solidFill>
                <a:latin typeface="Mangul Gothic"/>
                <a:cs typeface="Mangul Gothic"/>
              </a:rPr>
              <a:t>챗봇스터디룸예약봇</a:t>
            </a:r>
            <a:r>
              <a:rPr sz="1359" spc="10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endParaRPr sz="1300">
              <a:latin typeface="Arial"/>
              <a:cs typeface="Arial"/>
            </a:endParaRPr>
          </a:p>
        </p:txBody>
      </p:sp>
      <p:sp>
        <p:nvSpPr>
          <p:cNvPr id="731" name="object 731"/>
          <p:cNvSpPr/>
          <p:nvPr/>
        </p:nvSpPr>
        <p:spPr>
          <a:xfrm>
            <a:off x="6762750" y="4542282"/>
            <a:ext cx="4616196" cy="893064"/>
          </a:xfrm>
          <a:custGeom>
            <a:avLst/>
            <a:gdLst/>
            <a:ahLst/>
            <a:cxnLst/>
            <a:rect l="l" t="t" r="r" b="b"/>
            <a:pathLst>
              <a:path w="4616196" h="893064">
                <a:moveTo>
                  <a:pt x="0" y="62611"/>
                </a:moveTo>
                <a:cubicBezTo>
                  <a:pt x="0" y="28067"/>
                  <a:pt x="28067" y="0"/>
                  <a:pt x="62611" y="0"/>
                </a:cubicBezTo>
                <a:lnTo>
                  <a:pt x="4553585" y="0"/>
                </a:lnTo>
                <a:cubicBezTo>
                  <a:pt x="4588129" y="0"/>
                  <a:pt x="4616196" y="28067"/>
                  <a:pt x="4616196" y="62611"/>
                </a:cubicBezTo>
                <a:lnTo>
                  <a:pt x="4616196" y="830453"/>
                </a:lnTo>
                <a:cubicBezTo>
                  <a:pt x="4616196" y="864997"/>
                  <a:pt x="4588129" y="893064"/>
                  <a:pt x="4553585" y="893064"/>
                </a:cubicBezTo>
                <a:lnTo>
                  <a:pt x="62611" y="893064"/>
                </a:lnTo>
                <a:cubicBezTo>
                  <a:pt x="28067" y="893064"/>
                  <a:pt x="0" y="864997"/>
                  <a:pt x="0" y="830453"/>
                </a:cubicBez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6752843" y="4532376"/>
            <a:ext cx="4636008" cy="912876"/>
          </a:xfrm>
          <a:custGeom>
            <a:avLst/>
            <a:gdLst/>
            <a:ahLst/>
            <a:cxnLst/>
            <a:rect l="l" t="t" r="r" b="b"/>
            <a:pathLst>
              <a:path w="4636008" h="912876">
                <a:moveTo>
                  <a:pt x="9907" y="72517"/>
                </a:moveTo>
                <a:cubicBezTo>
                  <a:pt x="9907" y="37973"/>
                  <a:pt x="37974" y="9906"/>
                  <a:pt x="72518" y="9906"/>
                </a:cubicBezTo>
                <a:lnTo>
                  <a:pt x="4563492" y="9906"/>
                </a:lnTo>
                <a:cubicBezTo>
                  <a:pt x="4598036" y="9906"/>
                  <a:pt x="4626103" y="37973"/>
                  <a:pt x="4626103" y="72517"/>
                </a:cubicBezTo>
                <a:lnTo>
                  <a:pt x="4626103" y="840359"/>
                </a:lnTo>
                <a:cubicBezTo>
                  <a:pt x="4626103" y="874903"/>
                  <a:pt x="4598036" y="902970"/>
                  <a:pt x="4563492" y="902970"/>
                </a:cubicBezTo>
                <a:lnTo>
                  <a:pt x="72518" y="902970"/>
                </a:lnTo>
                <a:cubicBezTo>
                  <a:pt x="37974" y="902970"/>
                  <a:pt x="9907" y="874903"/>
                  <a:pt x="9907" y="840359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6872605" y="4640880"/>
            <a:ext cx="4172828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4) Username 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입력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: ‘studyroom_booking_bot’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095490" y="4927295"/>
            <a:ext cx="3030857" cy="1891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spc="1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219" spc="10" dirty="0">
                <a:solidFill>
                  <a:srgbClr val="FFFFFF"/>
                </a:solidFill>
                <a:latin typeface="Mangul Gothic"/>
                <a:cs typeface="Mangul Gothic"/>
              </a:rPr>
              <a:t>영문으로</a:t>
            </a:r>
            <a:r>
              <a:rPr sz="1219" spc="1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219" spc="10" dirty="0">
                <a:solidFill>
                  <a:srgbClr val="FFFFFF"/>
                </a:solidFill>
                <a:latin typeface="Mangul Gothic"/>
                <a:cs typeface="Mangul Gothic"/>
              </a:rPr>
              <a:t>끝은</a:t>
            </a:r>
            <a:r>
              <a:rPr sz="121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19" spc="10" dirty="0">
                <a:solidFill>
                  <a:srgbClr val="FFFFFF"/>
                </a:solidFill>
                <a:latin typeface="Mangul Gothic"/>
                <a:cs typeface="Mangul Gothic"/>
              </a:rPr>
              <a:t>반드시</a:t>
            </a:r>
            <a:r>
              <a:rPr sz="1219" spc="10" dirty="0">
                <a:solidFill>
                  <a:srgbClr val="FFFFFF"/>
                </a:solidFill>
                <a:latin typeface="Arial"/>
                <a:cs typeface="Arial"/>
              </a:rPr>
              <a:t> bot</a:t>
            </a:r>
            <a:r>
              <a:rPr sz="1219" spc="10" dirty="0">
                <a:solidFill>
                  <a:srgbClr val="FFFFFF"/>
                </a:solidFill>
                <a:latin typeface="Mangul Gothic"/>
                <a:cs typeface="Mangul Gothic"/>
              </a:rPr>
              <a:t>으로</a:t>
            </a:r>
            <a:r>
              <a:rPr sz="121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19" spc="10" dirty="0">
                <a:solidFill>
                  <a:srgbClr val="FFFFFF"/>
                </a:solidFill>
                <a:latin typeface="Mangul Gothic"/>
                <a:cs typeface="Mangul Gothic"/>
              </a:rPr>
              <a:t>끝나야</a:t>
            </a:r>
            <a:r>
              <a:rPr sz="121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19" spc="10" dirty="0">
                <a:solidFill>
                  <a:srgbClr val="FFFFFF"/>
                </a:solidFill>
                <a:latin typeface="Mangul Gothic"/>
                <a:cs typeface="Mangul Gothic"/>
              </a:rPr>
              <a:t>함</a:t>
            </a:r>
            <a:r>
              <a:rPr sz="1219" spc="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272274" y="5183327"/>
            <a:ext cx="1706316" cy="1891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/>
                <a:cs typeface="Arial"/>
              </a:rPr>
              <a:t>Node-Red </a:t>
            </a:r>
            <a:r>
              <a:rPr sz="1310" spc="10" dirty="0">
                <a:solidFill>
                  <a:srgbClr val="FFFFFF"/>
                </a:solidFill>
                <a:latin typeface="Mangul Gothic"/>
                <a:cs typeface="Mangul Gothic"/>
              </a:rPr>
              <a:t>연동시</a:t>
            </a:r>
            <a:r>
              <a:rPr sz="131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10" spc="10" dirty="0">
                <a:solidFill>
                  <a:srgbClr val="FFFFFF"/>
                </a:solidFill>
                <a:latin typeface="Mangul Gothic"/>
                <a:cs typeface="Mangul Gothic"/>
              </a:rPr>
              <a:t>사용</a:t>
            </a:r>
            <a:endParaRPr sz="1300">
              <a:latin typeface="Arial"/>
              <a:cs typeface="Arial"/>
            </a:endParaRPr>
          </a:p>
        </p:txBody>
      </p:sp>
      <p:sp>
        <p:nvSpPr>
          <p:cNvPr id="733" name="object 733"/>
          <p:cNvSpPr/>
          <p:nvPr/>
        </p:nvSpPr>
        <p:spPr>
          <a:xfrm>
            <a:off x="8887206" y="2641854"/>
            <a:ext cx="414528" cy="184404"/>
          </a:xfrm>
          <a:custGeom>
            <a:avLst/>
            <a:gdLst/>
            <a:ahLst/>
            <a:cxnLst/>
            <a:rect l="l" t="t" r="r" b="b"/>
            <a:pathLst>
              <a:path w="414528" h="184404">
                <a:moveTo>
                  <a:pt x="0" y="92202"/>
                </a:moveTo>
                <a:lnTo>
                  <a:pt x="103632" y="92202"/>
                </a:lnTo>
                <a:lnTo>
                  <a:pt x="103632" y="0"/>
                </a:lnTo>
                <a:lnTo>
                  <a:pt x="310896" y="0"/>
                </a:lnTo>
                <a:lnTo>
                  <a:pt x="310896" y="92202"/>
                </a:lnTo>
                <a:lnTo>
                  <a:pt x="414528" y="92202"/>
                </a:lnTo>
                <a:lnTo>
                  <a:pt x="207264" y="18440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8877300" y="2631948"/>
            <a:ext cx="434340" cy="204216"/>
          </a:xfrm>
          <a:custGeom>
            <a:avLst/>
            <a:gdLst/>
            <a:ahLst/>
            <a:cxnLst/>
            <a:rect l="l" t="t" r="r" b="b"/>
            <a:pathLst>
              <a:path w="434340" h="204216">
                <a:moveTo>
                  <a:pt x="9906" y="102108"/>
                </a:moveTo>
                <a:lnTo>
                  <a:pt x="113538" y="102108"/>
                </a:lnTo>
                <a:lnTo>
                  <a:pt x="113538" y="9906"/>
                </a:lnTo>
                <a:lnTo>
                  <a:pt x="320802" y="9906"/>
                </a:lnTo>
                <a:lnTo>
                  <a:pt x="320802" y="102108"/>
                </a:lnTo>
                <a:lnTo>
                  <a:pt x="424434" y="102108"/>
                </a:lnTo>
                <a:lnTo>
                  <a:pt x="217170" y="194310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8890254" y="3438906"/>
            <a:ext cx="414528" cy="184404"/>
          </a:xfrm>
          <a:custGeom>
            <a:avLst/>
            <a:gdLst/>
            <a:ahLst/>
            <a:cxnLst/>
            <a:rect l="l" t="t" r="r" b="b"/>
            <a:pathLst>
              <a:path w="414528" h="184404">
                <a:moveTo>
                  <a:pt x="0" y="92202"/>
                </a:moveTo>
                <a:lnTo>
                  <a:pt x="103632" y="92202"/>
                </a:lnTo>
                <a:lnTo>
                  <a:pt x="103632" y="0"/>
                </a:lnTo>
                <a:lnTo>
                  <a:pt x="310896" y="0"/>
                </a:lnTo>
                <a:lnTo>
                  <a:pt x="310896" y="92202"/>
                </a:lnTo>
                <a:lnTo>
                  <a:pt x="414528" y="92202"/>
                </a:lnTo>
                <a:lnTo>
                  <a:pt x="207264" y="18440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8880348" y="3429000"/>
            <a:ext cx="434340" cy="204216"/>
          </a:xfrm>
          <a:custGeom>
            <a:avLst/>
            <a:gdLst/>
            <a:ahLst/>
            <a:cxnLst/>
            <a:rect l="l" t="t" r="r" b="b"/>
            <a:pathLst>
              <a:path w="434340" h="204216">
                <a:moveTo>
                  <a:pt x="9906" y="102108"/>
                </a:moveTo>
                <a:lnTo>
                  <a:pt x="113538" y="102108"/>
                </a:lnTo>
                <a:lnTo>
                  <a:pt x="113538" y="9906"/>
                </a:lnTo>
                <a:lnTo>
                  <a:pt x="320802" y="9906"/>
                </a:lnTo>
                <a:lnTo>
                  <a:pt x="320802" y="102108"/>
                </a:lnTo>
                <a:lnTo>
                  <a:pt x="424434" y="102108"/>
                </a:lnTo>
                <a:lnTo>
                  <a:pt x="217170" y="194310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8887206" y="4284726"/>
            <a:ext cx="414528" cy="184404"/>
          </a:xfrm>
          <a:custGeom>
            <a:avLst/>
            <a:gdLst/>
            <a:ahLst/>
            <a:cxnLst/>
            <a:rect l="l" t="t" r="r" b="b"/>
            <a:pathLst>
              <a:path w="414528" h="184404">
                <a:moveTo>
                  <a:pt x="0" y="92202"/>
                </a:moveTo>
                <a:lnTo>
                  <a:pt x="103632" y="92202"/>
                </a:lnTo>
                <a:lnTo>
                  <a:pt x="103632" y="0"/>
                </a:lnTo>
                <a:lnTo>
                  <a:pt x="310896" y="0"/>
                </a:lnTo>
                <a:lnTo>
                  <a:pt x="310896" y="92202"/>
                </a:lnTo>
                <a:lnTo>
                  <a:pt x="414528" y="92202"/>
                </a:lnTo>
                <a:lnTo>
                  <a:pt x="207264" y="18440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8877300" y="4274820"/>
            <a:ext cx="434340" cy="204216"/>
          </a:xfrm>
          <a:custGeom>
            <a:avLst/>
            <a:gdLst/>
            <a:ahLst/>
            <a:cxnLst/>
            <a:rect l="l" t="t" r="r" b="b"/>
            <a:pathLst>
              <a:path w="434340" h="204216">
                <a:moveTo>
                  <a:pt x="9906" y="102108"/>
                </a:moveTo>
                <a:lnTo>
                  <a:pt x="113538" y="102108"/>
                </a:lnTo>
                <a:lnTo>
                  <a:pt x="113538" y="9906"/>
                </a:lnTo>
                <a:lnTo>
                  <a:pt x="320802" y="9906"/>
                </a:lnTo>
                <a:lnTo>
                  <a:pt x="320802" y="102108"/>
                </a:lnTo>
                <a:lnTo>
                  <a:pt x="424434" y="102108"/>
                </a:lnTo>
                <a:lnTo>
                  <a:pt x="217170" y="194310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6762750" y="5744718"/>
            <a:ext cx="4616196" cy="673608"/>
          </a:xfrm>
          <a:custGeom>
            <a:avLst/>
            <a:gdLst/>
            <a:ahLst/>
            <a:cxnLst/>
            <a:rect l="l" t="t" r="r" b="b"/>
            <a:pathLst>
              <a:path w="4616196" h="673608">
                <a:moveTo>
                  <a:pt x="0" y="47193"/>
                </a:moveTo>
                <a:cubicBezTo>
                  <a:pt x="0" y="21133"/>
                  <a:pt x="21081" y="0"/>
                  <a:pt x="47243" y="0"/>
                </a:cubicBezTo>
                <a:lnTo>
                  <a:pt x="4568952" y="0"/>
                </a:lnTo>
                <a:cubicBezTo>
                  <a:pt x="4595114" y="0"/>
                  <a:pt x="4616196" y="21133"/>
                  <a:pt x="4616196" y="47193"/>
                </a:cubicBezTo>
                <a:lnTo>
                  <a:pt x="4616196" y="626415"/>
                </a:lnTo>
                <a:cubicBezTo>
                  <a:pt x="4616196" y="652475"/>
                  <a:pt x="4595114" y="673608"/>
                  <a:pt x="4568952" y="673608"/>
                </a:cubicBezTo>
                <a:lnTo>
                  <a:pt x="47243" y="673608"/>
                </a:lnTo>
                <a:cubicBezTo>
                  <a:pt x="21081" y="673608"/>
                  <a:pt x="0" y="652475"/>
                  <a:pt x="0" y="626415"/>
                </a:cubicBezTo>
                <a:close/>
              </a:path>
            </a:pathLst>
          </a:custGeom>
          <a:solidFill>
            <a:srgbClr val="38572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6752843" y="5734812"/>
            <a:ext cx="4636008" cy="693420"/>
          </a:xfrm>
          <a:custGeom>
            <a:avLst/>
            <a:gdLst/>
            <a:ahLst/>
            <a:cxnLst/>
            <a:rect l="l" t="t" r="r" b="b"/>
            <a:pathLst>
              <a:path w="4636008" h="693420">
                <a:moveTo>
                  <a:pt x="9907" y="57099"/>
                </a:moveTo>
                <a:cubicBezTo>
                  <a:pt x="9907" y="31039"/>
                  <a:pt x="30988" y="9906"/>
                  <a:pt x="57150" y="9906"/>
                </a:cubicBezTo>
                <a:lnTo>
                  <a:pt x="4578859" y="9906"/>
                </a:lnTo>
                <a:cubicBezTo>
                  <a:pt x="4605021" y="9906"/>
                  <a:pt x="4626103" y="31039"/>
                  <a:pt x="4626103" y="57099"/>
                </a:cubicBezTo>
                <a:lnTo>
                  <a:pt x="4626103" y="636321"/>
                </a:lnTo>
                <a:cubicBezTo>
                  <a:pt x="4626103" y="662381"/>
                  <a:pt x="4605021" y="683514"/>
                  <a:pt x="4578859" y="683514"/>
                </a:cubicBezTo>
                <a:lnTo>
                  <a:pt x="57150" y="683514"/>
                </a:lnTo>
                <a:cubicBezTo>
                  <a:pt x="30988" y="683514"/>
                  <a:pt x="9907" y="662381"/>
                  <a:pt x="9907" y="636321"/>
                </a:cubicBez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6868414" y="5845378"/>
            <a:ext cx="3066344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5) </a:t>
            </a:r>
            <a:r>
              <a:rPr sz="1449" spc="10" dirty="0">
                <a:solidFill>
                  <a:srgbClr val="FFFFFF"/>
                </a:solidFill>
                <a:latin typeface="Mangul Gothic"/>
                <a:cs typeface="Mangul Gothic"/>
              </a:rPr>
              <a:t>생성된</a:t>
            </a: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FFFFFF"/>
                </a:solidFill>
                <a:latin typeface="Mangul Gothic"/>
                <a:cs typeface="Mangul Gothic"/>
              </a:rPr>
              <a:t>봇의</a:t>
            </a: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 API token </a:t>
            </a:r>
            <a:r>
              <a:rPr sz="1449" spc="10" dirty="0">
                <a:solidFill>
                  <a:srgbClr val="FFFFFF"/>
                </a:solidFill>
                <a:latin typeface="Mangul Gothic"/>
                <a:cs typeface="Mangul Gothic"/>
              </a:rPr>
              <a:t>기록해두기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122922" y="6158712"/>
            <a:ext cx="1880966" cy="1891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solidFill>
                  <a:srgbClr val="FFFFFF"/>
                </a:solidFill>
                <a:latin typeface="Arial"/>
                <a:cs typeface="Arial"/>
              </a:rPr>
              <a:t>- Watson </a:t>
            </a:r>
            <a:r>
              <a:rPr sz="1340" spc="10" dirty="0">
                <a:solidFill>
                  <a:srgbClr val="FFFFFF"/>
                </a:solidFill>
                <a:latin typeface="Mangul Gothic"/>
                <a:cs typeface="Mangul Gothic"/>
              </a:rPr>
              <a:t>과</a:t>
            </a:r>
            <a:r>
              <a:rPr sz="134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0" spc="10" dirty="0">
                <a:solidFill>
                  <a:srgbClr val="FFFFFF"/>
                </a:solidFill>
                <a:latin typeface="Mangul Gothic"/>
                <a:cs typeface="Mangul Gothic"/>
              </a:rPr>
              <a:t>연결</a:t>
            </a:r>
            <a:r>
              <a:rPr sz="134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0" spc="10" dirty="0">
                <a:solidFill>
                  <a:srgbClr val="FFFFFF"/>
                </a:solidFill>
                <a:latin typeface="Mangul Gothic"/>
                <a:cs typeface="Mangul Gothic"/>
              </a:rPr>
              <a:t>시</a:t>
            </a:r>
            <a:r>
              <a:rPr sz="134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40" spc="10" dirty="0">
                <a:solidFill>
                  <a:srgbClr val="FFFFFF"/>
                </a:solidFill>
                <a:latin typeface="Mangul Gothic"/>
                <a:cs typeface="Mangul Gothic"/>
              </a:rPr>
              <a:t>필요</a:t>
            </a:r>
            <a:endParaRPr sz="1300">
              <a:latin typeface="Arial"/>
              <a:cs typeface="Arial"/>
            </a:endParaRPr>
          </a:p>
        </p:txBody>
      </p:sp>
      <p:sp>
        <p:nvSpPr>
          <p:cNvPr id="741" name="object 741"/>
          <p:cNvSpPr/>
          <p:nvPr/>
        </p:nvSpPr>
        <p:spPr>
          <a:xfrm>
            <a:off x="954024" y="2282952"/>
            <a:ext cx="300227" cy="265176"/>
          </a:xfrm>
          <a:custGeom>
            <a:avLst/>
            <a:gdLst/>
            <a:ahLst/>
            <a:cxnLst/>
            <a:rect l="l" t="t" r="r" b="b"/>
            <a:pathLst>
              <a:path w="300227" h="265176">
                <a:moveTo>
                  <a:pt x="0" y="265176"/>
                </a:moveTo>
                <a:lnTo>
                  <a:pt x="0" y="0"/>
                </a:lnTo>
                <a:lnTo>
                  <a:pt x="300228" y="0"/>
                </a:lnTo>
                <a:lnTo>
                  <a:pt x="300228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1043330" y="2325547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42" name="object 742"/>
          <p:cNvSpPr/>
          <p:nvPr/>
        </p:nvSpPr>
        <p:spPr>
          <a:xfrm>
            <a:off x="4959096" y="2362200"/>
            <a:ext cx="300228" cy="263652"/>
          </a:xfrm>
          <a:custGeom>
            <a:avLst/>
            <a:gdLst/>
            <a:ahLst/>
            <a:cxnLst/>
            <a:rect l="l" t="t" r="r" b="b"/>
            <a:pathLst>
              <a:path w="300228" h="263652">
                <a:moveTo>
                  <a:pt x="0" y="263652"/>
                </a:moveTo>
                <a:lnTo>
                  <a:pt x="0" y="0"/>
                </a:lnTo>
                <a:lnTo>
                  <a:pt x="300228" y="0"/>
                </a:lnTo>
                <a:lnTo>
                  <a:pt x="300228" y="263652"/>
                </a:lnTo>
                <a:lnTo>
                  <a:pt x="0" y="2636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5049012" y="2403267"/>
            <a:ext cx="172547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743" name="object 743"/>
          <p:cNvSpPr/>
          <p:nvPr/>
        </p:nvSpPr>
        <p:spPr>
          <a:xfrm>
            <a:off x="4593336" y="3031236"/>
            <a:ext cx="300228" cy="265176"/>
          </a:xfrm>
          <a:custGeom>
            <a:avLst/>
            <a:gdLst/>
            <a:ahLst/>
            <a:cxnLst/>
            <a:rect l="l" t="t" r="r" b="b"/>
            <a:pathLst>
              <a:path w="300228" h="265176">
                <a:moveTo>
                  <a:pt x="0" y="265176"/>
                </a:moveTo>
                <a:lnTo>
                  <a:pt x="0" y="0"/>
                </a:lnTo>
                <a:lnTo>
                  <a:pt x="300228" y="0"/>
                </a:lnTo>
                <a:lnTo>
                  <a:pt x="300228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4683252" y="3074085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744" name="object 744"/>
          <p:cNvSpPr/>
          <p:nvPr/>
        </p:nvSpPr>
        <p:spPr>
          <a:xfrm>
            <a:off x="4361688" y="4328160"/>
            <a:ext cx="300228" cy="265176"/>
          </a:xfrm>
          <a:custGeom>
            <a:avLst/>
            <a:gdLst/>
            <a:ahLst/>
            <a:cxnLst/>
            <a:rect l="l" t="t" r="r" b="b"/>
            <a:pathLst>
              <a:path w="300228" h="265176">
                <a:moveTo>
                  <a:pt x="0" y="265176"/>
                </a:moveTo>
                <a:lnTo>
                  <a:pt x="0" y="0"/>
                </a:lnTo>
                <a:lnTo>
                  <a:pt x="300228" y="0"/>
                </a:lnTo>
                <a:lnTo>
                  <a:pt x="300228" y="265176"/>
                </a:lnTo>
                <a:lnTo>
                  <a:pt x="0" y="265176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4451858" y="4370751"/>
            <a:ext cx="172547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745" name="object 745"/>
          <p:cNvSpPr/>
          <p:nvPr/>
        </p:nvSpPr>
        <p:spPr>
          <a:xfrm>
            <a:off x="2916936" y="5626608"/>
            <a:ext cx="300228" cy="263652"/>
          </a:xfrm>
          <a:custGeom>
            <a:avLst/>
            <a:gdLst/>
            <a:ahLst/>
            <a:cxnLst/>
            <a:rect l="l" t="t" r="r" b="b"/>
            <a:pathLst>
              <a:path w="300228" h="263652">
                <a:moveTo>
                  <a:pt x="0" y="263652"/>
                </a:moveTo>
                <a:lnTo>
                  <a:pt x="0" y="0"/>
                </a:lnTo>
                <a:lnTo>
                  <a:pt x="300228" y="0"/>
                </a:lnTo>
                <a:lnTo>
                  <a:pt x="300228" y="263652"/>
                </a:lnTo>
                <a:lnTo>
                  <a:pt x="0" y="263652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text 1"/>
          <p:cNvSpPr txBox="1"/>
          <p:nvPr/>
        </p:nvSpPr>
        <p:spPr>
          <a:xfrm>
            <a:off x="3005963" y="5669813"/>
            <a:ext cx="17228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746" name="object 746"/>
          <p:cNvSpPr/>
          <p:nvPr/>
        </p:nvSpPr>
        <p:spPr>
          <a:xfrm>
            <a:off x="8887206" y="5490210"/>
            <a:ext cx="414528" cy="184404"/>
          </a:xfrm>
          <a:custGeom>
            <a:avLst/>
            <a:gdLst/>
            <a:ahLst/>
            <a:cxnLst/>
            <a:rect l="l" t="t" r="r" b="b"/>
            <a:pathLst>
              <a:path w="414528" h="184404">
                <a:moveTo>
                  <a:pt x="0" y="92202"/>
                </a:moveTo>
                <a:lnTo>
                  <a:pt x="103632" y="92202"/>
                </a:lnTo>
                <a:lnTo>
                  <a:pt x="103632" y="0"/>
                </a:lnTo>
                <a:lnTo>
                  <a:pt x="310896" y="0"/>
                </a:lnTo>
                <a:lnTo>
                  <a:pt x="310896" y="92202"/>
                </a:lnTo>
                <a:lnTo>
                  <a:pt x="414528" y="92202"/>
                </a:lnTo>
                <a:lnTo>
                  <a:pt x="207264" y="18440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8877300" y="5480304"/>
            <a:ext cx="434340" cy="204216"/>
          </a:xfrm>
          <a:custGeom>
            <a:avLst/>
            <a:gdLst/>
            <a:ahLst/>
            <a:cxnLst/>
            <a:rect l="l" t="t" r="r" b="b"/>
            <a:pathLst>
              <a:path w="434340" h="204216">
                <a:moveTo>
                  <a:pt x="9906" y="102108"/>
                </a:moveTo>
                <a:lnTo>
                  <a:pt x="113538" y="102108"/>
                </a:lnTo>
                <a:lnTo>
                  <a:pt x="113538" y="9906"/>
                </a:lnTo>
                <a:lnTo>
                  <a:pt x="320802" y="9906"/>
                </a:lnTo>
                <a:lnTo>
                  <a:pt x="320802" y="102108"/>
                </a:lnTo>
                <a:lnTo>
                  <a:pt x="424434" y="102108"/>
                </a:lnTo>
                <a:lnTo>
                  <a:pt x="217170" y="194310"/>
                </a:ln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48" name="object 748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24" y="2020824"/>
            <a:ext cx="5276088" cy="4448556"/>
          </a:xfrm>
          <a:prstGeom prst="rect">
            <a:avLst/>
          </a:prstGeom>
        </p:spPr>
      </p:pic>
      <p:sp>
        <p:nvSpPr>
          <p:cNvPr id="751" name="object 751"/>
          <p:cNvSpPr/>
          <p:nvPr/>
        </p:nvSpPr>
        <p:spPr>
          <a:xfrm>
            <a:off x="1200912" y="2001012"/>
            <a:ext cx="5315712" cy="4488180"/>
          </a:xfrm>
          <a:custGeom>
            <a:avLst/>
            <a:gdLst/>
            <a:ahLst/>
            <a:cxnLst/>
            <a:rect l="l" t="t" r="r" b="b"/>
            <a:pathLst>
              <a:path w="5315712" h="4488180">
                <a:moveTo>
                  <a:pt x="9906" y="4478274"/>
                </a:moveTo>
                <a:lnTo>
                  <a:pt x="9906" y="9906"/>
                </a:lnTo>
                <a:lnTo>
                  <a:pt x="5305805" y="9906"/>
                </a:lnTo>
                <a:lnTo>
                  <a:pt x="5305805" y="4478274"/>
                </a:lnTo>
                <a:lnTo>
                  <a:pt x="9906" y="44782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4203801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480" b="1" spc="10" dirty="0">
                <a:solidFill>
                  <a:srgbClr val="00B050"/>
                </a:solidFill>
                <a:latin typeface="Arial"/>
                <a:cs typeface="Arial"/>
              </a:rPr>
              <a:t>Step2_</a:t>
            </a:r>
            <a:r>
              <a:rPr sz="3480" b="1" spc="10" dirty="0">
                <a:solidFill>
                  <a:srgbClr val="002060"/>
                </a:solidFill>
                <a:latin typeface="Arial"/>
                <a:cs typeface="Arial"/>
              </a:rPr>
              <a:t>1. </a:t>
            </a:r>
            <a:r>
              <a:rPr sz="3480" b="1" spc="10" dirty="0">
                <a:solidFill>
                  <a:srgbClr val="002060"/>
                </a:solidFill>
                <a:latin typeface="Mangul Gothic"/>
                <a:cs typeface="Mangul Gothic"/>
              </a:rPr>
              <a:t>봇</a:t>
            </a:r>
            <a:r>
              <a:rPr sz="3480" b="1" spc="1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sz="3480" b="1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752" name="object 752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48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2843890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Arial"/>
                <a:cs typeface="Arial"/>
              </a:rPr>
              <a:t>2) </a:t>
            </a:r>
            <a:r>
              <a:rPr sz="1710" spc="10" dirty="0">
                <a:latin typeface="Mangul Gothic"/>
                <a:cs typeface="Mangul Gothic"/>
              </a:rPr>
              <a:t>만든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봇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검색한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후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시작하기</a:t>
            </a:r>
            <a:endParaRPr sz="1700">
              <a:latin typeface="Arial"/>
              <a:cs typeface="Arial"/>
            </a:endParaRPr>
          </a:p>
        </p:txBody>
      </p:sp>
      <p:sp>
        <p:nvSpPr>
          <p:cNvPr id="754" name="object 754"/>
          <p:cNvSpPr/>
          <p:nvPr/>
        </p:nvSpPr>
        <p:spPr>
          <a:xfrm>
            <a:off x="3268980" y="5622036"/>
            <a:ext cx="2275332" cy="150876"/>
          </a:xfrm>
          <a:custGeom>
            <a:avLst/>
            <a:gdLst/>
            <a:ahLst/>
            <a:cxnLst/>
            <a:rect l="l" t="t" r="r" b="b"/>
            <a:pathLst>
              <a:path w="2275332" h="150876">
                <a:moveTo>
                  <a:pt x="9906" y="14719"/>
                </a:moveTo>
                <a:cubicBezTo>
                  <a:pt x="9906" y="12065"/>
                  <a:pt x="12065" y="9906"/>
                  <a:pt x="14732" y="9906"/>
                </a:cubicBezTo>
                <a:lnTo>
                  <a:pt x="2260600" y="9906"/>
                </a:lnTo>
                <a:cubicBezTo>
                  <a:pt x="2263267" y="9906"/>
                  <a:pt x="2265426" y="12065"/>
                  <a:pt x="2265426" y="14719"/>
                </a:cubicBezTo>
                <a:lnTo>
                  <a:pt x="2265426" y="136157"/>
                </a:lnTo>
                <a:cubicBezTo>
                  <a:pt x="2265426" y="138811"/>
                  <a:pt x="2263267" y="140970"/>
                  <a:pt x="2260600" y="140970"/>
                </a:cubicBezTo>
                <a:lnTo>
                  <a:pt x="14732" y="140970"/>
                </a:lnTo>
                <a:cubicBezTo>
                  <a:pt x="12065" y="140970"/>
                  <a:pt x="9906" y="138811"/>
                  <a:pt x="9906" y="136157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1217676" y="2048256"/>
            <a:ext cx="1860804" cy="245364"/>
          </a:xfrm>
          <a:custGeom>
            <a:avLst/>
            <a:gdLst/>
            <a:ahLst/>
            <a:cxnLst/>
            <a:rect l="l" t="t" r="r" b="b"/>
            <a:pathLst>
              <a:path w="1860804" h="245364">
                <a:moveTo>
                  <a:pt x="9906" y="18161"/>
                </a:moveTo>
                <a:cubicBezTo>
                  <a:pt x="9906" y="13589"/>
                  <a:pt x="13614" y="9906"/>
                  <a:pt x="18186" y="9906"/>
                </a:cubicBezTo>
                <a:lnTo>
                  <a:pt x="1842643" y="9906"/>
                </a:lnTo>
                <a:cubicBezTo>
                  <a:pt x="1847215" y="9906"/>
                  <a:pt x="1850898" y="13589"/>
                  <a:pt x="1850898" y="18161"/>
                </a:cubicBezTo>
                <a:lnTo>
                  <a:pt x="1850898" y="227203"/>
                </a:lnTo>
                <a:cubicBezTo>
                  <a:pt x="1850898" y="231775"/>
                  <a:pt x="1847215" y="235458"/>
                  <a:pt x="1842643" y="235458"/>
                </a:cubicBezTo>
                <a:lnTo>
                  <a:pt x="18186" y="235458"/>
                </a:lnTo>
                <a:cubicBezTo>
                  <a:pt x="13614" y="235458"/>
                  <a:pt x="9906" y="231775"/>
                  <a:pt x="9906" y="227203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1211580" y="2336292"/>
            <a:ext cx="1860804" cy="655320"/>
          </a:xfrm>
          <a:custGeom>
            <a:avLst/>
            <a:gdLst/>
            <a:ahLst/>
            <a:cxnLst/>
            <a:rect l="l" t="t" r="r" b="b"/>
            <a:pathLst>
              <a:path w="1860804" h="655320">
                <a:moveTo>
                  <a:pt x="9906" y="33274"/>
                </a:moveTo>
                <a:cubicBezTo>
                  <a:pt x="9906" y="20320"/>
                  <a:pt x="20358" y="9906"/>
                  <a:pt x="33248" y="9906"/>
                </a:cubicBezTo>
                <a:lnTo>
                  <a:pt x="1827530" y="9906"/>
                </a:lnTo>
                <a:cubicBezTo>
                  <a:pt x="1840484" y="9906"/>
                  <a:pt x="1850898" y="20320"/>
                  <a:pt x="1850898" y="33274"/>
                </a:cubicBezTo>
                <a:lnTo>
                  <a:pt x="1850898" y="622046"/>
                </a:lnTo>
                <a:cubicBezTo>
                  <a:pt x="1850898" y="635000"/>
                  <a:pt x="1840484" y="645414"/>
                  <a:pt x="1827530" y="645414"/>
                </a:cubicBezTo>
                <a:lnTo>
                  <a:pt x="33248" y="645414"/>
                </a:lnTo>
                <a:cubicBezTo>
                  <a:pt x="20358" y="645414"/>
                  <a:pt x="9906" y="635000"/>
                  <a:pt x="9906" y="622046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84" y="2884931"/>
            <a:ext cx="4738116" cy="3584447"/>
          </a:xfrm>
          <a:prstGeom prst="rect">
            <a:avLst/>
          </a:prstGeom>
        </p:spPr>
      </p:pic>
      <p:sp>
        <p:nvSpPr>
          <p:cNvPr id="757" name="object 757"/>
          <p:cNvSpPr/>
          <p:nvPr/>
        </p:nvSpPr>
        <p:spPr>
          <a:xfrm>
            <a:off x="6938772" y="2865120"/>
            <a:ext cx="4777741" cy="3624072"/>
          </a:xfrm>
          <a:custGeom>
            <a:avLst/>
            <a:gdLst/>
            <a:ahLst/>
            <a:cxnLst/>
            <a:rect l="l" t="t" r="r" b="b"/>
            <a:pathLst>
              <a:path w="4777741" h="3624072">
                <a:moveTo>
                  <a:pt x="9906" y="3614166"/>
                </a:moveTo>
                <a:lnTo>
                  <a:pt x="9906" y="9906"/>
                </a:lnTo>
                <a:lnTo>
                  <a:pt x="4767834" y="9906"/>
                </a:lnTo>
                <a:lnTo>
                  <a:pt x="4767834" y="3614166"/>
                </a:lnTo>
                <a:lnTo>
                  <a:pt x="9906" y="361416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10680192" y="5881116"/>
            <a:ext cx="1027176" cy="297180"/>
          </a:xfrm>
          <a:custGeom>
            <a:avLst/>
            <a:gdLst/>
            <a:ahLst/>
            <a:cxnLst/>
            <a:rect l="l" t="t" r="r" b="b"/>
            <a:pathLst>
              <a:path w="1027176" h="297180">
                <a:moveTo>
                  <a:pt x="9906" y="20091"/>
                </a:moveTo>
                <a:cubicBezTo>
                  <a:pt x="9906" y="14465"/>
                  <a:pt x="14478" y="9906"/>
                  <a:pt x="20066" y="9906"/>
                </a:cubicBezTo>
                <a:lnTo>
                  <a:pt x="1007110" y="9906"/>
                </a:lnTo>
                <a:cubicBezTo>
                  <a:pt x="1012698" y="9906"/>
                  <a:pt x="1017270" y="14465"/>
                  <a:pt x="1017270" y="20091"/>
                </a:cubicBezTo>
                <a:lnTo>
                  <a:pt x="1017270" y="277088"/>
                </a:lnTo>
                <a:cubicBezTo>
                  <a:pt x="1017270" y="282714"/>
                  <a:pt x="1012698" y="287274"/>
                  <a:pt x="1007110" y="287274"/>
                </a:cubicBezTo>
                <a:lnTo>
                  <a:pt x="20066" y="287274"/>
                </a:lnTo>
                <a:cubicBezTo>
                  <a:pt x="14478" y="287274"/>
                  <a:pt x="9906" y="282714"/>
                  <a:pt x="9906" y="277088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942844"/>
            <a:ext cx="7262114" cy="3761651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3313" y="4140022"/>
            <a:ext cx="1270681" cy="6161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Mangul Gothic"/>
                <a:cs typeface="Mangul Gothic"/>
              </a:rPr>
              <a:t>검색한</a:t>
            </a:r>
            <a:r>
              <a:rPr sz="1310" spc="10" dirty="0">
                <a:latin typeface="Arial"/>
                <a:cs typeface="Arial"/>
              </a:rPr>
              <a:t> </a:t>
            </a:r>
            <a:r>
              <a:rPr sz="1310" spc="10" dirty="0">
                <a:latin typeface="Mangul Gothic"/>
                <a:cs typeface="Mangul Gothic"/>
              </a:rPr>
              <a:t>봇을</a:t>
            </a:r>
            <a:r>
              <a:rPr sz="1310" spc="10" dirty="0">
                <a:latin typeface="Arial"/>
                <a:cs typeface="Arial"/>
              </a:rPr>
              <a:t> </a:t>
            </a:r>
            <a:r>
              <a:rPr sz="1310" spc="10" dirty="0">
                <a:latin typeface="Mangul Gothic"/>
                <a:cs typeface="Mangul Gothic"/>
              </a:rPr>
              <a:t>클릭</a:t>
            </a:r>
            <a:endParaRPr sz="13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310" spc="10" dirty="0">
                <a:latin typeface="Mangul Gothic"/>
                <a:cs typeface="Mangul Gothic"/>
              </a:rPr>
              <a:t>하면</a:t>
            </a:r>
            <a:r>
              <a:rPr sz="1310" spc="10" dirty="0">
                <a:latin typeface="Arial"/>
                <a:cs typeface="Arial"/>
              </a:rPr>
              <a:t> </a:t>
            </a:r>
            <a:r>
              <a:rPr sz="1310" spc="10" dirty="0">
                <a:latin typeface="Mangul Gothic"/>
                <a:cs typeface="Mangul Gothic"/>
              </a:rPr>
              <a:t>오른쪽</a:t>
            </a:r>
            <a:r>
              <a:rPr sz="1310" spc="10" dirty="0">
                <a:latin typeface="Arial"/>
                <a:cs typeface="Arial"/>
              </a:rPr>
              <a:t> </a:t>
            </a:r>
            <a:r>
              <a:rPr sz="1310" spc="10" dirty="0">
                <a:latin typeface="Mangul Gothic"/>
                <a:cs typeface="Mangul Gothic"/>
              </a:rPr>
              <a:t>하단</a:t>
            </a:r>
            <a:endParaRPr sz="1300">
              <a:latin typeface="Arial"/>
              <a:cs typeface="Arial"/>
            </a:endParaRPr>
          </a:p>
          <a:p>
            <a:pPr marL="163068">
              <a:lnSpc>
                <a:spcPct val="100000"/>
              </a:lnSpc>
            </a:pPr>
            <a:r>
              <a:rPr sz="1400" spc="10" dirty="0">
                <a:latin typeface="Mangul Gothic"/>
                <a:cs typeface="Mangul Gothic"/>
              </a:rPr>
              <a:t>에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10" dirty="0">
                <a:latin typeface="Mangul Gothic"/>
                <a:cs typeface="Mangul Gothic"/>
              </a:rPr>
              <a:t>시작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9" name="object 759"/>
          <p:cNvSpPr/>
          <p:nvPr/>
        </p:nvSpPr>
        <p:spPr>
          <a:xfrm>
            <a:off x="7571105" y="4735576"/>
            <a:ext cx="326135" cy="9144"/>
          </a:xfrm>
          <a:custGeom>
            <a:avLst/>
            <a:gdLst/>
            <a:ahLst/>
            <a:cxnLst/>
            <a:rect l="l" t="t" r="r" b="b"/>
            <a:pathLst>
              <a:path w="326135" h="9144">
                <a:moveTo>
                  <a:pt x="0" y="0"/>
                </a:moveTo>
                <a:lnTo>
                  <a:pt x="163068" y="0"/>
                </a:lnTo>
                <a:lnTo>
                  <a:pt x="326136" y="0"/>
                </a:lnTo>
                <a:lnTo>
                  <a:pt x="326136" y="9144"/>
                </a:lnTo>
                <a:lnTo>
                  <a:pt x="163068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7489825" y="4566996"/>
            <a:ext cx="822625" cy="4025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1104">
              <a:lnSpc>
                <a:spcPct val="100000"/>
              </a:lnSpc>
            </a:pPr>
            <a:r>
              <a:rPr sz="1310" spc="10" dirty="0">
                <a:latin typeface="Mangul Gothic"/>
                <a:cs typeface="Mangul Gothic"/>
              </a:rPr>
              <a:t>단어</a:t>
            </a:r>
            <a:endParaRPr sz="13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Mangul Gothic"/>
                <a:cs typeface="Mangul Gothic"/>
              </a:rPr>
              <a:t>클릭하기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896" y="6199632"/>
            <a:ext cx="3003804" cy="26060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IBM Cloud catalog</a:t>
            </a:r>
            <a:r>
              <a:rPr lang="ko-KR" altLang="en-US" dirty="0"/>
              <a:t>에서 </a:t>
            </a:r>
            <a:r>
              <a:rPr lang="en-US" dirty="0"/>
              <a:t>Node-RED Starter </a:t>
            </a:r>
            <a:r>
              <a:rPr lang="ko-KR" altLang="en-US" dirty="0"/>
              <a:t>찾기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439B7-5333-4CAB-9C4A-1AC3A29E0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597937"/>
            <a:ext cx="8077200" cy="466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8869680" y="2289631"/>
            <a:ext cx="3322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IBM Cloud </a:t>
            </a:r>
            <a:r>
              <a:rPr lang="ko-KR" altLang="en-US" dirty="0"/>
              <a:t>에 로그인하기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카탈로그를 열고 </a:t>
            </a:r>
            <a:r>
              <a:rPr lang="en-US" altLang="ko-KR" dirty="0"/>
              <a:t>(1) node-red </a:t>
            </a:r>
            <a:r>
              <a:rPr lang="ko-KR" altLang="en-US" dirty="0"/>
              <a:t>찾기</a:t>
            </a:r>
            <a:r>
              <a:rPr lang="en-US" altLang="ko-KR" dirty="0"/>
              <a:t>(2)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dirty="0" err="1"/>
              <a:t>Softward</a:t>
            </a:r>
            <a:r>
              <a:rPr lang="en-US" dirty="0"/>
              <a:t> Tab </a:t>
            </a:r>
            <a:r>
              <a:rPr lang="ko-KR" altLang="en-US" dirty="0"/>
              <a:t>으로 들어가기</a:t>
            </a:r>
            <a:r>
              <a:rPr lang="en-US" altLang="ko-KR" dirty="0"/>
              <a:t>(3)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dirty="0"/>
              <a:t>Node-Red APP </a:t>
            </a:r>
            <a:r>
              <a:rPr lang="ko-KR" altLang="en-US" dirty="0"/>
              <a:t>누르기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8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9706076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챗봇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만들기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사용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사이트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/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282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820" b="1" spc="10" dirty="0">
                <a:solidFill>
                  <a:srgbClr val="0A2861"/>
                </a:solidFill>
                <a:latin typeface="Mangul Gothic"/>
                <a:cs typeface="Mangul Gothic"/>
              </a:rPr>
              <a:t>안내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038076" y="6576365"/>
            <a:ext cx="103213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5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46632" y="2970276"/>
            <a:ext cx="2350008" cy="486156"/>
          </a:xfrm>
          <a:custGeom>
            <a:avLst/>
            <a:gdLst/>
            <a:ahLst/>
            <a:cxnLst/>
            <a:rect l="l" t="t" r="r" b="b"/>
            <a:pathLst>
              <a:path w="2350008" h="486156">
                <a:moveTo>
                  <a:pt x="0" y="55499"/>
                </a:moveTo>
                <a:cubicBezTo>
                  <a:pt x="0" y="24892"/>
                  <a:pt x="24892" y="0"/>
                  <a:pt x="55499" y="0"/>
                </a:cubicBezTo>
                <a:lnTo>
                  <a:pt x="2294508" y="0"/>
                </a:lnTo>
                <a:cubicBezTo>
                  <a:pt x="2325116" y="0"/>
                  <a:pt x="2350008" y="24892"/>
                  <a:pt x="2350008" y="55499"/>
                </a:cubicBezTo>
                <a:lnTo>
                  <a:pt x="2350008" y="430657"/>
                </a:lnTo>
                <a:cubicBezTo>
                  <a:pt x="2350008" y="461264"/>
                  <a:pt x="2325116" y="486156"/>
                  <a:pt x="2294508" y="486156"/>
                </a:cubicBezTo>
                <a:lnTo>
                  <a:pt x="55499" y="486156"/>
                </a:lnTo>
                <a:cubicBezTo>
                  <a:pt x="24892" y="486156"/>
                  <a:pt x="0" y="461264"/>
                  <a:pt x="0" y="430657"/>
                </a:cubicBezTo>
                <a:close/>
              </a:path>
            </a:pathLst>
          </a:custGeom>
          <a:solidFill>
            <a:srgbClr val="DD504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240536" y="2964180"/>
            <a:ext cx="2362200" cy="498348"/>
          </a:xfrm>
          <a:custGeom>
            <a:avLst/>
            <a:gdLst/>
            <a:ahLst/>
            <a:cxnLst/>
            <a:rect l="l" t="t" r="r" b="b"/>
            <a:pathLst>
              <a:path w="2362200" h="498348">
                <a:moveTo>
                  <a:pt x="6096" y="61595"/>
                </a:moveTo>
                <a:cubicBezTo>
                  <a:pt x="6096" y="30988"/>
                  <a:pt x="30988" y="6096"/>
                  <a:pt x="61595" y="6096"/>
                </a:cubicBezTo>
                <a:lnTo>
                  <a:pt x="2300604" y="6096"/>
                </a:lnTo>
                <a:cubicBezTo>
                  <a:pt x="2331212" y="6096"/>
                  <a:pt x="2356104" y="30988"/>
                  <a:pt x="2356104" y="61595"/>
                </a:cubicBezTo>
                <a:lnTo>
                  <a:pt x="2356104" y="436753"/>
                </a:lnTo>
                <a:cubicBezTo>
                  <a:pt x="2356104" y="467360"/>
                  <a:pt x="2331212" y="492252"/>
                  <a:pt x="2300604" y="492252"/>
                </a:cubicBezTo>
                <a:lnTo>
                  <a:pt x="61595" y="492252"/>
                </a:lnTo>
                <a:cubicBezTo>
                  <a:pt x="30988" y="492252"/>
                  <a:pt x="6096" y="467360"/>
                  <a:pt x="6096" y="436753"/>
                </a:cubicBezTo>
                <a:close/>
              </a:path>
            </a:pathLst>
          </a:custGeom>
          <a:ln w="12192">
            <a:solidFill>
              <a:srgbClr val="DD50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853819" y="3107355"/>
            <a:ext cx="1185543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Chrome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설치</a:t>
            </a:r>
            <a:endParaRPr sz="16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246632" y="3625596"/>
            <a:ext cx="2350008" cy="472440"/>
          </a:xfrm>
          <a:custGeom>
            <a:avLst/>
            <a:gdLst/>
            <a:ahLst/>
            <a:cxnLst/>
            <a:rect l="l" t="t" r="r" b="b"/>
            <a:pathLst>
              <a:path w="2350008" h="472440">
                <a:moveTo>
                  <a:pt x="0" y="67691"/>
                </a:moveTo>
                <a:cubicBezTo>
                  <a:pt x="0" y="30353"/>
                  <a:pt x="30353" y="0"/>
                  <a:pt x="67691" y="0"/>
                </a:cubicBezTo>
                <a:lnTo>
                  <a:pt x="2282317" y="0"/>
                </a:lnTo>
                <a:cubicBezTo>
                  <a:pt x="2319655" y="0"/>
                  <a:pt x="2350008" y="30353"/>
                  <a:pt x="2350008" y="67691"/>
                </a:cubicBezTo>
                <a:lnTo>
                  <a:pt x="2350008" y="404749"/>
                </a:lnTo>
                <a:cubicBezTo>
                  <a:pt x="2350008" y="442087"/>
                  <a:pt x="2319655" y="472440"/>
                  <a:pt x="2282317" y="472440"/>
                </a:cubicBezTo>
                <a:lnTo>
                  <a:pt x="67691" y="472440"/>
                </a:lnTo>
                <a:cubicBezTo>
                  <a:pt x="30353" y="472440"/>
                  <a:pt x="0" y="442087"/>
                  <a:pt x="0" y="404749"/>
                </a:cubicBezTo>
                <a:close/>
              </a:path>
            </a:pathLst>
          </a:custGeom>
          <a:solidFill>
            <a:srgbClr val="FEDC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240536" y="3619500"/>
            <a:ext cx="2362200" cy="484631"/>
          </a:xfrm>
          <a:custGeom>
            <a:avLst/>
            <a:gdLst/>
            <a:ahLst/>
            <a:cxnLst/>
            <a:rect l="l" t="t" r="r" b="b"/>
            <a:pathLst>
              <a:path w="2362200" h="484631">
                <a:moveTo>
                  <a:pt x="6096" y="73787"/>
                </a:moveTo>
                <a:cubicBezTo>
                  <a:pt x="6096" y="36449"/>
                  <a:pt x="36449" y="6096"/>
                  <a:pt x="73787" y="6096"/>
                </a:cubicBezTo>
                <a:lnTo>
                  <a:pt x="2288413" y="6096"/>
                </a:lnTo>
                <a:cubicBezTo>
                  <a:pt x="2325751" y="6096"/>
                  <a:pt x="2356104" y="36449"/>
                  <a:pt x="2356104" y="73787"/>
                </a:cubicBezTo>
                <a:lnTo>
                  <a:pt x="2356104" y="410845"/>
                </a:lnTo>
                <a:cubicBezTo>
                  <a:pt x="2356104" y="448183"/>
                  <a:pt x="2325751" y="478536"/>
                  <a:pt x="2288413" y="478536"/>
                </a:cubicBezTo>
                <a:lnTo>
                  <a:pt x="73787" y="478536"/>
                </a:lnTo>
                <a:cubicBezTo>
                  <a:pt x="36449" y="478536"/>
                  <a:pt x="6096" y="448183"/>
                  <a:pt x="6096" y="410845"/>
                </a:cubicBezTo>
                <a:close/>
              </a:path>
            </a:pathLst>
          </a:custGeom>
          <a:ln w="12192">
            <a:solidFill>
              <a:srgbClr val="FEDC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763268" y="3756324"/>
            <a:ext cx="1366899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Gmail </a:t>
            </a:r>
            <a:r>
              <a:rPr sz="1449" spc="10" dirty="0">
                <a:solidFill>
                  <a:srgbClr val="FFFFFF"/>
                </a:solidFill>
                <a:latin typeface="Mangul Gothic"/>
                <a:cs typeface="Mangul Gothic"/>
              </a:rPr>
              <a:t>계정</a:t>
            </a: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FFFFFF"/>
                </a:solidFill>
                <a:latin typeface="Mangul Gothic"/>
                <a:cs typeface="Mangul Gothic"/>
              </a:rPr>
              <a:t>생성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32" y="1988820"/>
            <a:ext cx="1781556" cy="641604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4379976" y="2970276"/>
            <a:ext cx="3230880" cy="957072"/>
          </a:xfrm>
          <a:custGeom>
            <a:avLst/>
            <a:gdLst/>
            <a:ahLst/>
            <a:cxnLst/>
            <a:rect l="l" t="t" r="r" b="b"/>
            <a:pathLst>
              <a:path w="3230880" h="957072">
                <a:moveTo>
                  <a:pt x="0" y="76835"/>
                </a:moveTo>
                <a:cubicBezTo>
                  <a:pt x="0" y="34417"/>
                  <a:pt x="34417" y="0"/>
                  <a:pt x="76835" y="0"/>
                </a:cubicBezTo>
                <a:lnTo>
                  <a:pt x="3154045" y="0"/>
                </a:lnTo>
                <a:cubicBezTo>
                  <a:pt x="3196463" y="0"/>
                  <a:pt x="3230880" y="34417"/>
                  <a:pt x="3230880" y="76835"/>
                </a:cubicBezTo>
                <a:lnTo>
                  <a:pt x="3230880" y="880237"/>
                </a:lnTo>
                <a:cubicBezTo>
                  <a:pt x="3230880" y="922655"/>
                  <a:pt x="3196463" y="957072"/>
                  <a:pt x="3154045" y="957072"/>
                </a:cubicBezTo>
                <a:lnTo>
                  <a:pt x="76835" y="957072"/>
                </a:lnTo>
                <a:cubicBezTo>
                  <a:pt x="34417" y="957072"/>
                  <a:pt x="0" y="922655"/>
                  <a:pt x="0" y="880237"/>
                </a:cubicBez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73880" y="2964180"/>
            <a:ext cx="3243072" cy="969264"/>
          </a:xfrm>
          <a:custGeom>
            <a:avLst/>
            <a:gdLst/>
            <a:ahLst/>
            <a:cxnLst/>
            <a:rect l="l" t="t" r="r" b="b"/>
            <a:pathLst>
              <a:path w="3243072" h="969264">
                <a:moveTo>
                  <a:pt x="6096" y="82931"/>
                </a:moveTo>
                <a:cubicBezTo>
                  <a:pt x="6096" y="40513"/>
                  <a:pt x="40513" y="6096"/>
                  <a:pt x="82931" y="6096"/>
                </a:cubicBezTo>
                <a:lnTo>
                  <a:pt x="3160141" y="6096"/>
                </a:lnTo>
                <a:cubicBezTo>
                  <a:pt x="3202559" y="6096"/>
                  <a:pt x="3236976" y="40513"/>
                  <a:pt x="3236976" y="82931"/>
                </a:cubicBezTo>
                <a:lnTo>
                  <a:pt x="3236976" y="886333"/>
                </a:lnTo>
                <a:cubicBezTo>
                  <a:pt x="3236976" y="928751"/>
                  <a:pt x="3202559" y="963168"/>
                  <a:pt x="3160141" y="963168"/>
                </a:cubicBezTo>
                <a:lnTo>
                  <a:pt x="82931" y="963168"/>
                </a:lnTo>
                <a:cubicBezTo>
                  <a:pt x="40513" y="963168"/>
                  <a:pt x="6096" y="928751"/>
                  <a:pt x="6096" y="886333"/>
                </a:cubicBezTo>
                <a:close/>
              </a:path>
            </a:pathLst>
          </a:custGeom>
          <a:ln w="12192">
            <a:solidFill>
              <a:srgbClr val="8FAA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4494530" y="3099104"/>
            <a:ext cx="222862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799330" y="3099104"/>
            <a:ext cx="1945916" cy="702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IBM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가입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- [Gmail</a:t>
            </a:r>
            <a:r>
              <a:rPr sz="1449" spc="10" dirty="0">
                <a:solidFill>
                  <a:srgbClr val="FFFFFF"/>
                </a:solidFill>
                <a:latin typeface="Mangul Gothic"/>
                <a:cs typeface="Mangul Gothic"/>
              </a:rPr>
              <a:t>계정으로</a:t>
            </a: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FFFFFF"/>
                </a:solidFill>
                <a:latin typeface="Mangul Gothic"/>
                <a:cs typeface="Mangul Gothic"/>
              </a:rPr>
              <a:t>가입</a:t>
            </a: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1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가입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시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인증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요청</a:t>
            </a:r>
            <a:endParaRPr sz="160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379976" y="4098036"/>
            <a:ext cx="3230880" cy="803148"/>
          </a:xfrm>
          <a:custGeom>
            <a:avLst/>
            <a:gdLst/>
            <a:ahLst/>
            <a:cxnLst/>
            <a:rect l="l" t="t" r="r" b="b"/>
            <a:pathLst>
              <a:path w="3230880" h="803148">
                <a:moveTo>
                  <a:pt x="0" y="83820"/>
                </a:moveTo>
                <a:cubicBezTo>
                  <a:pt x="0" y="37592"/>
                  <a:pt x="37592" y="0"/>
                  <a:pt x="83820" y="0"/>
                </a:cubicBezTo>
                <a:lnTo>
                  <a:pt x="3147060" y="0"/>
                </a:lnTo>
                <a:cubicBezTo>
                  <a:pt x="3193288" y="0"/>
                  <a:pt x="3230880" y="37592"/>
                  <a:pt x="3230880" y="83820"/>
                </a:cubicBezTo>
                <a:lnTo>
                  <a:pt x="3230880" y="719328"/>
                </a:lnTo>
                <a:cubicBezTo>
                  <a:pt x="3230880" y="765556"/>
                  <a:pt x="3193288" y="803148"/>
                  <a:pt x="3147060" y="803148"/>
                </a:cubicBezTo>
                <a:lnTo>
                  <a:pt x="83820" y="803148"/>
                </a:lnTo>
                <a:cubicBezTo>
                  <a:pt x="37592" y="803148"/>
                  <a:pt x="0" y="765556"/>
                  <a:pt x="0" y="719328"/>
                </a:cubicBezTo>
                <a:close/>
              </a:path>
            </a:pathLst>
          </a:custGeom>
          <a:solidFill>
            <a:srgbClr val="2F559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73880" y="4091940"/>
            <a:ext cx="3243072" cy="815340"/>
          </a:xfrm>
          <a:custGeom>
            <a:avLst/>
            <a:gdLst/>
            <a:ahLst/>
            <a:cxnLst/>
            <a:rect l="l" t="t" r="r" b="b"/>
            <a:pathLst>
              <a:path w="3243072" h="815340">
                <a:moveTo>
                  <a:pt x="6096" y="89916"/>
                </a:moveTo>
                <a:cubicBezTo>
                  <a:pt x="6096" y="43688"/>
                  <a:pt x="43688" y="6096"/>
                  <a:pt x="89916" y="6096"/>
                </a:cubicBezTo>
                <a:lnTo>
                  <a:pt x="3153156" y="6096"/>
                </a:lnTo>
                <a:cubicBezTo>
                  <a:pt x="3199384" y="6096"/>
                  <a:pt x="3236976" y="43688"/>
                  <a:pt x="3236976" y="89916"/>
                </a:cubicBezTo>
                <a:lnTo>
                  <a:pt x="3236976" y="725424"/>
                </a:lnTo>
                <a:cubicBezTo>
                  <a:pt x="3236976" y="771652"/>
                  <a:pt x="3199384" y="809244"/>
                  <a:pt x="3153156" y="809244"/>
                </a:cubicBezTo>
                <a:lnTo>
                  <a:pt x="89916" y="809244"/>
                </a:lnTo>
                <a:cubicBezTo>
                  <a:pt x="43688" y="809244"/>
                  <a:pt x="6096" y="771652"/>
                  <a:pt x="6096" y="725424"/>
                </a:cubicBezTo>
                <a:close/>
              </a:path>
            </a:pathLst>
          </a:custGeom>
          <a:ln w="12192">
            <a:solidFill>
              <a:srgbClr val="2F559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4496689" y="4272331"/>
            <a:ext cx="2755345" cy="458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2. IBM Cloud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계정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생성</a:t>
            </a:r>
            <a:endParaRPr sz="16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</a:pP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449" spc="10" dirty="0">
                <a:solidFill>
                  <a:srgbClr val="FFFFFF"/>
                </a:solidFill>
                <a:latin typeface="Mangul Gothic"/>
                <a:cs typeface="Mangul Gothic"/>
              </a:rPr>
              <a:t>계정</a:t>
            </a: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FFFFFF"/>
                </a:solidFill>
                <a:latin typeface="Mangul Gothic"/>
                <a:cs typeface="Mangul Gothic"/>
              </a:rPr>
              <a:t>생성</a:t>
            </a: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FFFFFF"/>
                </a:solidFill>
                <a:latin typeface="Mangul Gothic"/>
                <a:cs typeface="Mangul Gothic"/>
              </a:rPr>
              <a:t>시</a:t>
            </a: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 [IBM </a:t>
            </a:r>
            <a:r>
              <a:rPr sz="1449" spc="10" dirty="0">
                <a:solidFill>
                  <a:srgbClr val="FFFFFF"/>
                </a:solidFill>
                <a:latin typeface="Mangul Gothic"/>
                <a:cs typeface="Mangul Gothic"/>
              </a:rPr>
              <a:t>계정입력</a:t>
            </a:r>
            <a:r>
              <a:rPr sz="1449" spc="10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14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379976" y="5073396"/>
            <a:ext cx="3230880" cy="1220724"/>
          </a:xfrm>
          <a:custGeom>
            <a:avLst/>
            <a:gdLst/>
            <a:ahLst/>
            <a:cxnLst/>
            <a:rect l="l" t="t" r="r" b="b"/>
            <a:pathLst>
              <a:path w="3230880" h="1220724">
                <a:moveTo>
                  <a:pt x="0" y="128016"/>
                </a:moveTo>
                <a:cubicBezTo>
                  <a:pt x="0" y="57277"/>
                  <a:pt x="57277" y="0"/>
                  <a:pt x="128016" y="0"/>
                </a:cubicBezTo>
                <a:lnTo>
                  <a:pt x="3102864" y="0"/>
                </a:lnTo>
                <a:cubicBezTo>
                  <a:pt x="3173603" y="0"/>
                  <a:pt x="3230880" y="57277"/>
                  <a:pt x="3230880" y="128016"/>
                </a:cubicBezTo>
                <a:lnTo>
                  <a:pt x="3230880" y="1092670"/>
                </a:lnTo>
                <a:cubicBezTo>
                  <a:pt x="3230880" y="1163396"/>
                  <a:pt x="3173603" y="1220724"/>
                  <a:pt x="3102864" y="1220724"/>
                </a:cubicBezTo>
                <a:lnTo>
                  <a:pt x="128016" y="1220724"/>
                </a:lnTo>
                <a:cubicBezTo>
                  <a:pt x="57277" y="1220724"/>
                  <a:pt x="0" y="1163396"/>
                  <a:pt x="0" y="1092670"/>
                </a:cubicBezTo>
                <a:close/>
              </a:path>
            </a:pathLst>
          </a:custGeom>
          <a:solidFill>
            <a:srgbClr val="2038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73880" y="5067300"/>
            <a:ext cx="3243072" cy="1232916"/>
          </a:xfrm>
          <a:custGeom>
            <a:avLst/>
            <a:gdLst/>
            <a:ahLst/>
            <a:cxnLst/>
            <a:rect l="l" t="t" r="r" b="b"/>
            <a:pathLst>
              <a:path w="3243072" h="1232916">
                <a:moveTo>
                  <a:pt x="6096" y="134112"/>
                </a:moveTo>
                <a:cubicBezTo>
                  <a:pt x="6096" y="63373"/>
                  <a:pt x="63373" y="6096"/>
                  <a:pt x="134112" y="6096"/>
                </a:cubicBezTo>
                <a:lnTo>
                  <a:pt x="3108960" y="6096"/>
                </a:lnTo>
                <a:cubicBezTo>
                  <a:pt x="3179699" y="6096"/>
                  <a:pt x="3236976" y="63373"/>
                  <a:pt x="3236976" y="134112"/>
                </a:cubicBezTo>
                <a:lnTo>
                  <a:pt x="3236976" y="1098766"/>
                </a:lnTo>
                <a:cubicBezTo>
                  <a:pt x="3236976" y="1169492"/>
                  <a:pt x="3179699" y="1226820"/>
                  <a:pt x="3108960" y="1226820"/>
                </a:cubicBezTo>
                <a:lnTo>
                  <a:pt x="134112" y="1226820"/>
                </a:lnTo>
                <a:cubicBezTo>
                  <a:pt x="63373" y="1226820"/>
                  <a:pt x="6096" y="1169492"/>
                  <a:pt x="6096" y="1098766"/>
                </a:cubicBezTo>
                <a:close/>
              </a:path>
            </a:pathLst>
          </a:custGeom>
          <a:ln w="12192">
            <a:solidFill>
              <a:srgbClr val="2038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4509516" y="5212639"/>
            <a:ext cx="2918747" cy="9465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3. IBM Node-RED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가입</a:t>
            </a:r>
            <a:endParaRPr sz="1600">
              <a:latin typeface="Arial"/>
              <a:cs typeface="Arial"/>
            </a:endParaRPr>
          </a:p>
          <a:p>
            <a:pPr marL="254508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- IBM Cloud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에서</a:t>
            </a:r>
            <a:endParaRPr sz="1600">
              <a:latin typeface="Arial"/>
              <a:cs typeface="Arial"/>
            </a:endParaRPr>
          </a:p>
          <a:p>
            <a:pPr marL="355346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[IBM Node-RED Starter Kit]</a:t>
            </a:r>
            <a:endParaRPr sz="1600">
              <a:latin typeface="Arial"/>
              <a:cs typeface="Arial"/>
            </a:endParaRPr>
          </a:p>
          <a:p>
            <a:pPr marL="355346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설치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시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angul Gothic"/>
                <a:cs typeface="Mangul Gothic"/>
              </a:rPr>
              <a:t>자동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2011680"/>
            <a:ext cx="1545336" cy="595883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8394192" y="2968752"/>
            <a:ext cx="2852928" cy="486156"/>
          </a:xfrm>
          <a:custGeom>
            <a:avLst/>
            <a:gdLst/>
            <a:ahLst/>
            <a:cxnLst/>
            <a:rect l="l" t="t" r="r" b="b"/>
            <a:pathLst>
              <a:path w="2852928" h="486156">
                <a:moveTo>
                  <a:pt x="0" y="80772"/>
                </a:moveTo>
                <a:cubicBezTo>
                  <a:pt x="0" y="36194"/>
                  <a:pt x="36195" y="0"/>
                  <a:pt x="80772" y="0"/>
                </a:cubicBezTo>
                <a:lnTo>
                  <a:pt x="2772156" y="0"/>
                </a:lnTo>
                <a:cubicBezTo>
                  <a:pt x="2816733" y="0"/>
                  <a:pt x="2852928" y="36194"/>
                  <a:pt x="2852928" y="80772"/>
                </a:cubicBezTo>
                <a:lnTo>
                  <a:pt x="2852928" y="405384"/>
                </a:lnTo>
                <a:cubicBezTo>
                  <a:pt x="2852928" y="449961"/>
                  <a:pt x="2816733" y="486156"/>
                  <a:pt x="2772156" y="486156"/>
                </a:cubicBezTo>
                <a:lnTo>
                  <a:pt x="80772" y="486156"/>
                </a:lnTo>
                <a:cubicBezTo>
                  <a:pt x="36195" y="486156"/>
                  <a:pt x="0" y="449961"/>
                  <a:pt x="0" y="405384"/>
                </a:cubicBezTo>
                <a:close/>
              </a:path>
            </a:pathLst>
          </a:custGeom>
          <a:solidFill>
            <a:srgbClr val="EAF4F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8856218" y="3106089"/>
            <a:ext cx="1982906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Telegram  </a:t>
            </a:r>
            <a:r>
              <a:rPr sz="1600" spc="10" dirty="0">
                <a:latin typeface="Mangul Gothic"/>
                <a:cs typeface="Mangul Gothic"/>
              </a:rPr>
              <a:t>설치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0" dirty="0">
                <a:latin typeface="Mangul Gothic"/>
                <a:cs typeface="Mangul Gothic"/>
              </a:rPr>
              <a:t>및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0" dirty="0">
                <a:latin typeface="Mangul Gothic"/>
                <a:cs typeface="Mangul Gothic"/>
              </a:rPr>
              <a:t>가입</a:t>
            </a:r>
            <a:endParaRPr sz="16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299448" y="1897380"/>
            <a:ext cx="1042416" cy="821435"/>
          </a:xfrm>
          <a:custGeom>
            <a:avLst/>
            <a:gdLst/>
            <a:ahLst/>
            <a:cxnLst/>
            <a:rect l="l" t="t" r="r" b="b"/>
            <a:pathLst>
              <a:path w="1042416" h="821435">
                <a:moveTo>
                  <a:pt x="0" y="821435"/>
                </a:moveTo>
                <a:lnTo>
                  <a:pt x="0" y="0"/>
                </a:lnTo>
                <a:lnTo>
                  <a:pt x="1042416" y="0"/>
                </a:lnTo>
                <a:lnTo>
                  <a:pt x="1042416" y="821435"/>
                </a:lnTo>
                <a:lnTo>
                  <a:pt x="0" y="821435"/>
                </a:lnTo>
                <a:close/>
              </a:path>
            </a:pathLst>
          </a:custGeom>
          <a:solidFill>
            <a:srgbClr val="34AB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48" y="1897380"/>
            <a:ext cx="1042416" cy="821435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52" y="3852671"/>
            <a:ext cx="2408683" cy="1684782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8987790" y="3928110"/>
            <a:ext cx="2260092" cy="1533017"/>
          </a:xfrm>
          <a:custGeom>
            <a:avLst/>
            <a:gdLst/>
            <a:ahLst/>
            <a:cxnLst/>
            <a:rect l="l" t="t" r="r" b="b"/>
            <a:pathLst>
              <a:path w="2260092" h="1533017">
                <a:moveTo>
                  <a:pt x="0" y="217424"/>
                </a:moveTo>
                <a:cubicBezTo>
                  <a:pt x="0" y="97282"/>
                  <a:pt x="97282" y="0"/>
                  <a:pt x="217424" y="0"/>
                </a:cubicBezTo>
                <a:lnTo>
                  <a:pt x="376682" y="0"/>
                </a:lnTo>
                <a:lnTo>
                  <a:pt x="376682" y="0"/>
                </a:lnTo>
                <a:lnTo>
                  <a:pt x="941705" y="0"/>
                </a:lnTo>
                <a:lnTo>
                  <a:pt x="2042668" y="0"/>
                </a:lnTo>
                <a:cubicBezTo>
                  <a:pt x="2162683" y="0"/>
                  <a:pt x="2260092" y="97282"/>
                  <a:pt x="2260092" y="217424"/>
                </a:cubicBezTo>
                <a:lnTo>
                  <a:pt x="2260092" y="760984"/>
                </a:lnTo>
                <a:lnTo>
                  <a:pt x="2260092" y="760984"/>
                </a:lnTo>
                <a:lnTo>
                  <a:pt x="2260092" y="1087120"/>
                </a:lnTo>
                <a:lnTo>
                  <a:pt x="2260092" y="1087120"/>
                </a:lnTo>
                <a:cubicBezTo>
                  <a:pt x="2260092" y="1207135"/>
                  <a:pt x="2162683" y="1304544"/>
                  <a:pt x="2042668" y="1304544"/>
                </a:cubicBezTo>
                <a:lnTo>
                  <a:pt x="941705" y="1304544"/>
                </a:lnTo>
                <a:lnTo>
                  <a:pt x="623697" y="1533017"/>
                </a:lnTo>
                <a:lnTo>
                  <a:pt x="376682" y="1304544"/>
                </a:lnTo>
                <a:lnTo>
                  <a:pt x="217424" y="1304544"/>
                </a:lnTo>
                <a:cubicBezTo>
                  <a:pt x="97282" y="1304544"/>
                  <a:pt x="0" y="1207135"/>
                  <a:pt x="0" y="1087120"/>
                </a:cubicBezTo>
                <a:lnTo>
                  <a:pt x="0" y="1087120"/>
                </a:lnTo>
                <a:lnTo>
                  <a:pt x="0" y="760984"/>
                </a:lnTo>
                <a:lnTo>
                  <a:pt x="0" y="760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977884" y="3918204"/>
            <a:ext cx="2279904" cy="1552829"/>
          </a:xfrm>
          <a:custGeom>
            <a:avLst/>
            <a:gdLst/>
            <a:ahLst/>
            <a:cxnLst/>
            <a:rect l="l" t="t" r="r" b="b"/>
            <a:pathLst>
              <a:path w="2279904" h="1552829">
                <a:moveTo>
                  <a:pt x="9906" y="227330"/>
                </a:moveTo>
                <a:cubicBezTo>
                  <a:pt x="9906" y="107188"/>
                  <a:pt x="107188" y="9906"/>
                  <a:pt x="227330" y="9906"/>
                </a:cubicBezTo>
                <a:lnTo>
                  <a:pt x="386588" y="9906"/>
                </a:lnTo>
                <a:lnTo>
                  <a:pt x="386588" y="9906"/>
                </a:lnTo>
                <a:lnTo>
                  <a:pt x="951611" y="9906"/>
                </a:lnTo>
                <a:lnTo>
                  <a:pt x="2052574" y="9906"/>
                </a:lnTo>
                <a:cubicBezTo>
                  <a:pt x="2172589" y="9906"/>
                  <a:pt x="2269998" y="107188"/>
                  <a:pt x="2269998" y="227330"/>
                </a:cubicBezTo>
                <a:lnTo>
                  <a:pt x="2269998" y="770890"/>
                </a:lnTo>
                <a:lnTo>
                  <a:pt x="2269998" y="770890"/>
                </a:lnTo>
                <a:lnTo>
                  <a:pt x="2269998" y="1097026"/>
                </a:lnTo>
                <a:lnTo>
                  <a:pt x="2269998" y="1097026"/>
                </a:lnTo>
                <a:cubicBezTo>
                  <a:pt x="2269998" y="1217041"/>
                  <a:pt x="2172589" y="1314450"/>
                  <a:pt x="2052574" y="1314450"/>
                </a:cubicBezTo>
                <a:lnTo>
                  <a:pt x="951611" y="1314450"/>
                </a:lnTo>
                <a:lnTo>
                  <a:pt x="633603" y="1542923"/>
                </a:lnTo>
                <a:lnTo>
                  <a:pt x="386588" y="1314450"/>
                </a:lnTo>
                <a:lnTo>
                  <a:pt x="227330" y="1314450"/>
                </a:lnTo>
                <a:cubicBezTo>
                  <a:pt x="107188" y="1314450"/>
                  <a:pt x="9906" y="1217041"/>
                  <a:pt x="9906" y="1097026"/>
                </a:cubicBezTo>
                <a:lnTo>
                  <a:pt x="9906" y="1097026"/>
                </a:lnTo>
                <a:lnTo>
                  <a:pt x="9906" y="770890"/>
                </a:lnTo>
                <a:lnTo>
                  <a:pt x="9906" y="770890"/>
                </a:lnTo>
                <a:close/>
              </a:path>
            </a:pathLst>
          </a:custGeom>
          <a:ln w="19812">
            <a:solidFill>
              <a:srgbClr val="E0E0E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9143746" y="4042024"/>
            <a:ext cx="1298265" cy="1076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59" spc="10" dirty="0">
                <a:latin typeface="Mangul Gothic"/>
                <a:cs typeface="Mangul Gothic"/>
              </a:rPr>
              <a:t>가입해야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하는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사이트</a:t>
            </a:r>
            <a:endParaRPr sz="9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1. </a:t>
            </a:r>
            <a:r>
              <a:rPr sz="1200" spc="10" dirty="0">
                <a:latin typeface="Mangul Gothic"/>
                <a:cs typeface="Mangul Gothic"/>
              </a:rPr>
              <a:t>구글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2. IBM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3. IBM Cloud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4. IBM Node-RED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5. Telegram 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028" y="5558028"/>
            <a:ext cx="627888" cy="73914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492" y="5558028"/>
            <a:ext cx="493776" cy="73914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6" y="3717036"/>
            <a:ext cx="446531" cy="172212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6" y="6063996"/>
            <a:ext cx="446531" cy="173736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32" y="3048000"/>
            <a:ext cx="326136" cy="329184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32" y="3689604"/>
            <a:ext cx="326136" cy="329184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028" y="4689348"/>
            <a:ext cx="448056" cy="17373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IBM Cloud catalog</a:t>
            </a:r>
            <a:r>
              <a:rPr lang="ko-KR" altLang="en-US" dirty="0"/>
              <a:t>에서 </a:t>
            </a:r>
            <a:r>
              <a:rPr lang="en-US" dirty="0"/>
              <a:t>Node-RED Starter </a:t>
            </a:r>
            <a:r>
              <a:rPr lang="ko-KR" altLang="en-US" dirty="0"/>
              <a:t>찾기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8745855" y="2426791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Create app </a:t>
            </a:r>
            <a:r>
              <a:rPr lang="ko-KR" altLang="en-US" dirty="0"/>
              <a:t>버튼 클릭하기 </a:t>
            </a:r>
            <a:r>
              <a:rPr lang="en-US" altLang="ko-KR" dirty="0"/>
              <a:t>(1)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AD71C-67F5-40C5-8BDD-4EB73BEC0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3" y="1523276"/>
            <a:ext cx="7764364" cy="48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74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</a:t>
            </a:r>
            <a:r>
              <a:rPr lang="ko-KR" altLang="en-US" dirty="0"/>
              <a:t>어플 디테일 적기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8798106" y="2091511"/>
            <a:ext cx="3322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Default name</a:t>
            </a:r>
            <a:r>
              <a:rPr lang="ko-KR" altLang="en-US" dirty="0"/>
              <a:t>을 쓰거나 새로운 이름 적어주기</a:t>
            </a:r>
            <a:r>
              <a:rPr lang="en-US" altLang="ko-KR" dirty="0"/>
              <a:t>(1)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지역을 선택하고 </a:t>
            </a:r>
            <a:r>
              <a:rPr lang="en-US" altLang="ko-KR" dirty="0"/>
              <a:t>(2) pricing plan(3) </a:t>
            </a:r>
            <a:r>
              <a:rPr lang="ko-KR" altLang="en-US" dirty="0"/>
              <a:t>선택하기</a:t>
            </a:r>
            <a:r>
              <a:rPr lang="en-US" altLang="ko-KR" dirty="0"/>
              <a:t> – pricing plan</a:t>
            </a:r>
            <a:r>
              <a:rPr lang="ko-KR" altLang="en-US" dirty="0"/>
              <a:t>은 </a:t>
            </a:r>
            <a:r>
              <a:rPr lang="en-US" altLang="ko-KR" dirty="0"/>
              <a:t>Lite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</a:t>
            </a:r>
            <a:r>
              <a:rPr lang="ko-KR" altLang="en-US" dirty="0"/>
              <a:t>버튼 클릭하기</a:t>
            </a:r>
            <a:r>
              <a:rPr lang="en-US" altLang="ko-KR" dirty="0"/>
              <a:t>(4). </a:t>
            </a:r>
            <a:r>
              <a:rPr lang="ko-KR" altLang="en-US" dirty="0"/>
              <a:t>이 단계는 어플을 만들어주지만 아직 </a:t>
            </a:r>
            <a:r>
              <a:rPr lang="en-US" altLang="ko-KR" dirty="0"/>
              <a:t>IBM Cloud </a:t>
            </a:r>
            <a:r>
              <a:rPr lang="ko-KR" altLang="en-US" dirty="0"/>
              <a:t>에 </a:t>
            </a:r>
            <a:r>
              <a:rPr lang="en-US" altLang="ko-KR" dirty="0"/>
              <a:t>deploy </a:t>
            </a:r>
            <a:r>
              <a:rPr lang="ko-KR" altLang="en-US" dirty="0"/>
              <a:t>한 상태는 아님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5EDA0-AD74-41A4-84B4-CEBBB895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03" y="1523276"/>
            <a:ext cx="8116117" cy="496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53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Deploy my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9011466" y="2640151"/>
            <a:ext cx="332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Deploy your app </a:t>
            </a:r>
            <a:r>
              <a:rPr lang="ko-KR" altLang="en-US" dirty="0"/>
              <a:t>버튼 클릭하기</a:t>
            </a:r>
            <a:r>
              <a:rPr lang="en-US" altLang="ko-KR" dirty="0"/>
              <a:t>(1) – Continuous Delivery </a:t>
            </a:r>
            <a:r>
              <a:rPr lang="ko-KR" altLang="en-US" dirty="0"/>
              <a:t>를 </a:t>
            </a:r>
            <a:r>
              <a:rPr lang="en-US" altLang="ko-KR" dirty="0"/>
              <a:t>enable </a:t>
            </a:r>
            <a:r>
              <a:rPr lang="ko-KR" altLang="en-US" dirty="0"/>
              <a:t>해주는 과정임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2F3A7-9E56-400A-8591-1B276AD4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6" y="1568996"/>
            <a:ext cx="8397240" cy="471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03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Deploy my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8623935" y="2137231"/>
            <a:ext cx="33223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IBM Cloud API key </a:t>
            </a:r>
            <a:r>
              <a:rPr lang="ko-KR" altLang="en-US" dirty="0"/>
              <a:t>만들기 </a:t>
            </a:r>
            <a:r>
              <a:rPr lang="en-US" altLang="ko-KR" dirty="0"/>
              <a:t>– New</a:t>
            </a:r>
            <a:r>
              <a:rPr lang="ko-KR" altLang="en-US" dirty="0"/>
              <a:t> </a:t>
            </a:r>
            <a:r>
              <a:rPr lang="en-US" altLang="ko-KR" dirty="0"/>
              <a:t>button(1)</a:t>
            </a:r>
            <a:r>
              <a:rPr lang="ko-KR" altLang="en-US" dirty="0"/>
              <a:t> 눌러서 </a:t>
            </a:r>
            <a:r>
              <a:rPr lang="en-US" altLang="ko-KR" dirty="0"/>
              <a:t>key 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3. </a:t>
            </a:r>
            <a:r>
              <a:rPr lang="ko-KR" altLang="en-US" dirty="0"/>
              <a:t>어플을 </a:t>
            </a:r>
            <a:r>
              <a:rPr lang="en-US" altLang="ko-KR" dirty="0"/>
              <a:t>deploy </a:t>
            </a:r>
            <a:r>
              <a:rPr lang="ko-KR" altLang="en-US" dirty="0"/>
              <a:t>할 지역 선택하기</a:t>
            </a:r>
            <a:r>
              <a:rPr lang="en-US" altLang="ko-KR" dirty="0"/>
              <a:t>(2)</a:t>
            </a:r>
          </a:p>
          <a:p>
            <a:endParaRPr lang="en-US" dirty="0"/>
          </a:p>
          <a:p>
            <a:r>
              <a:rPr lang="en-US" dirty="0"/>
              <a:t>4. DevOps toolchain</a:t>
            </a:r>
            <a:r>
              <a:rPr lang="ko-KR" altLang="en-US" dirty="0"/>
              <a:t>을 만들기 위한 지역 선택하기</a:t>
            </a:r>
            <a:r>
              <a:rPr lang="en-US" altLang="ko-KR" dirty="0"/>
              <a:t>(3)</a:t>
            </a:r>
          </a:p>
          <a:p>
            <a:endParaRPr lang="en-US" dirty="0"/>
          </a:p>
          <a:p>
            <a:r>
              <a:rPr lang="en-US" dirty="0"/>
              <a:t>5. Create </a:t>
            </a:r>
            <a:r>
              <a:rPr lang="ko-KR" altLang="en-US" dirty="0"/>
              <a:t>버튼 누르기</a:t>
            </a:r>
            <a:r>
              <a:rPr lang="en-US" altLang="ko-KR" dirty="0"/>
              <a:t>(4)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1D823-1C9B-4CC6-86D5-62C61E8D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2" y="1511745"/>
            <a:ext cx="7811317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7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Deploy my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8623935" y="2137231"/>
            <a:ext cx="3322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</a:t>
            </a:r>
            <a:r>
              <a:rPr lang="ko-KR" altLang="en-US" dirty="0"/>
              <a:t>조금 기다리면 </a:t>
            </a:r>
            <a:r>
              <a:rPr lang="en-US" altLang="ko-KR" dirty="0"/>
              <a:t>Continuous Delivery </a:t>
            </a:r>
            <a:r>
              <a:rPr lang="ko-KR" altLang="en-US" dirty="0"/>
              <a:t>가 새로고침되고 </a:t>
            </a:r>
            <a:r>
              <a:rPr lang="en-US" altLang="ko-KR" dirty="0"/>
              <a:t>status </a:t>
            </a:r>
            <a:r>
              <a:rPr lang="ko-KR" altLang="en-US" dirty="0"/>
              <a:t>부분이 </a:t>
            </a:r>
            <a:r>
              <a:rPr lang="en-US" altLang="ko-KR" dirty="0"/>
              <a:t>&lt;In progress&gt; </a:t>
            </a:r>
            <a:r>
              <a:rPr lang="ko-KR" altLang="en-US" dirty="0"/>
              <a:t>로 바뀐다</a:t>
            </a:r>
            <a:r>
              <a:rPr lang="en-US" altLang="ko-KR" dirty="0"/>
              <a:t>. </a:t>
            </a:r>
            <a:r>
              <a:rPr lang="ko-KR" altLang="en-US" dirty="0"/>
              <a:t>이것은 아직 어플이 만들어지고 있다는 것이다</a:t>
            </a:r>
            <a:r>
              <a:rPr lang="en-US" altLang="ko-KR" dirty="0"/>
              <a:t>. (1)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77121-9D08-4F8D-A334-2B1ACCFC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3" y="1523276"/>
            <a:ext cx="7796077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59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Deploy my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8623935" y="2137231"/>
            <a:ext cx="3322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In progress </a:t>
            </a:r>
            <a:r>
              <a:rPr lang="ko-KR" altLang="en-US" dirty="0"/>
              <a:t>링크를 누르면 </a:t>
            </a:r>
            <a:r>
              <a:rPr lang="en-US" altLang="ko-KR" dirty="0"/>
              <a:t>Delivery Pipeline </a:t>
            </a:r>
            <a:r>
              <a:rPr lang="ko-KR" altLang="en-US" dirty="0"/>
              <a:t>의 전체 </a:t>
            </a:r>
            <a:r>
              <a:rPr lang="en-US" altLang="ko-KR" dirty="0"/>
              <a:t>status </a:t>
            </a:r>
            <a:r>
              <a:rPr lang="ko-KR" altLang="en-US" dirty="0"/>
              <a:t>를 볼 수 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dirty="0"/>
              <a:t>8. Deploy </a:t>
            </a:r>
            <a:r>
              <a:rPr lang="ko-KR" altLang="en-US" dirty="0"/>
              <a:t>단계는 완성되려면 시간이 좀 걸린다</a:t>
            </a:r>
            <a:r>
              <a:rPr lang="en-US" altLang="ko-KR" dirty="0"/>
              <a:t>. View logs and history </a:t>
            </a:r>
            <a:r>
              <a:rPr lang="ko-KR" altLang="en-US" dirty="0"/>
              <a:t>버튼</a:t>
            </a:r>
            <a:r>
              <a:rPr lang="en-US" altLang="ko-KR" dirty="0"/>
              <a:t>(1)</a:t>
            </a:r>
            <a:r>
              <a:rPr lang="ko-KR" altLang="en-US" dirty="0"/>
              <a:t>을 눌러 진행상황을 확인할 수 있다</a:t>
            </a:r>
            <a:r>
              <a:rPr lang="en-US" altLang="ko-KR" dirty="0"/>
              <a:t>. </a:t>
            </a:r>
            <a:r>
              <a:rPr lang="ko-KR" altLang="en-US" dirty="0"/>
              <a:t>초록색으로 바뀌면 어플이 이제 작동한다는 것이다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8A246-59ED-4088-B5DA-66431AE6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3" y="1722119"/>
            <a:ext cx="7674157" cy="48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7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Node-Red </a:t>
            </a:r>
            <a:r>
              <a:rPr lang="ko-KR" altLang="en-US" dirty="0"/>
              <a:t>어플 열기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570683" y="4900141"/>
            <a:ext cx="901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IBM Cloud Resource</a:t>
            </a:r>
            <a:r>
              <a:rPr lang="ko-KR" altLang="en-US" dirty="0"/>
              <a:t> 열기 </a:t>
            </a:r>
            <a:r>
              <a:rPr lang="en-US" altLang="ko-KR" dirty="0"/>
              <a:t>– (1) </a:t>
            </a:r>
            <a:r>
              <a:rPr lang="ko-KR" altLang="en-US" dirty="0"/>
              <a:t>사이드바 메뉴에서 </a:t>
            </a:r>
            <a:r>
              <a:rPr lang="en-US" altLang="ko-KR" dirty="0"/>
              <a:t>(2) Resource List </a:t>
            </a:r>
            <a:r>
              <a:rPr lang="ko-KR" altLang="en-US" dirty="0"/>
              <a:t>선택하기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2DDCC-2F46-4A44-A518-A76EF59C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3" y="2076060"/>
            <a:ext cx="11604657" cy="200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0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Node-Red </a:t>
            </a:r>
            <a:r>
              <a:rPr lang="ko-KR" altLang="en-US" dirty="0"/>
              <a:t>어플 열기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8623935" y="2137231"/>
            <a:ext cx="3322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(1) </a:t>
            </a:r>
            <a:r>
              <a:rPr lang="ko-KR" altLang="en-US" dirty="0"/>
              <a:t>에서 새로 생긴 </a:t>
            </a:r>
            <a:r>
              <a:rPr lang="en-US" altLang="ko-KR" dirty="0"/>
              <a:t>application </a:t>
            </a:r>
            <a:r>
              <a:rPr lang="ko-KR" altLang="en-US" dirty="0"/>
              <a:t>을 확인할 수 있고</a:t>
            </a:r>
            <a:r>
              <a:rPr lang="en-US" altLang="ko-KR" dirty="0"/>
              <a:t>, Cloud </a:t>
            </a:r>
            <a:r>
              <a:rPr lang="en-US" altLang="ko-KR" dirty="0" err="1"/>
              <a:t>Foundary</a:t>
            </a:r>
            <a:r>
              <a:rPr lang="en-US" altLang="ko-KR" dirty="0"/>
              <a:t> apps(2) </a:t>
            </a:r>
            <a:r>
              <a:rPr lang="ko-KR" altLang="en-US" dirty="0"/>
              <a:t>밑에서도 어플을 확인할 수 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(2)</a:t>
            </a:r>
            <a:r>
              <a:rPr lang="ko-KR" altLang="en-US" dirty="0"/>
              <a:t>의 어플을 클릭한다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085D4-B2B1-461E-9594-19D107BFB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2" y="1506743"/>
            <a:ext cx="7841797" cy="51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7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Node-Red </a:t>
            </a:r>
            <a:r>
              <a:rPr lang="ko-KR" altLang="en-US" dirty="0"/>
              <a:t>어플 열기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704851" y="4270831"/>
            <a:ext cx="1096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ko-KR" altLang="en-US" dirty="0"/>
              <a:t>디테일 페이지에서 </a:t>
            </a:r>
            <a:r>
              <a:rPr lang="en-US" altLang="ko-KR" dirty="0"/>
              <a:t>Visit App URL (1)</a:t>
            </a:r>
            <a:r>
              <a:rPr lang="ko-KR" altLang="en-US" dirty="0"/>
              <a:t>을 클릭한다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348FD-EB83-42F7-951B-6668BB1B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1" y="1718130"/>
            <a:ext cx="10469880" cy="15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3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Node-Red application </a:t>
            </a:r>
            <a:r>
              <a:rPr lang="ko-KR" altLang="en-US" dirty="0"/>
              <a:t>구성단계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7414260" y="2318206"/>
            <a:ext cx="3322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Node-RED app </a:t>
            </a:r>
            <a:r>
              <a:rPr lang="ko-KR" altLang="en-US" dirty="0"/>
              <a:t>을 새로 오픈하면 새로운 브라우저 탭이 나온다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dirty="0"/>
              <a:t>Next </a:t>
            </a:r>
            <a:r>
              <a:rPr lang="ko-KR" altLang="en-US" dirty="0"/>
              <a:t>버튼을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Username</a:t>
            </a:r>
            <a:r>
              <a:rPr lang="ko-KR" altLang="en-US" dirty="0"/>
              <a:t>과 </a:t>
            </a:r>
            <a:r>
              <a:rPr lang="en-US" altLang="ko-KR" dirty="0"/>
              <a:t>password</a:t>
            </a:r>
            <a:r>
              <a:rPr lang="ko-KR" altLang="en-US" dirty="0"/>
              <a:t>를 입력하고 </a:t>
            </a:r>
            <a:r>
              <a:rPr lang="en-US" altLang="ko-KR" dirty="0"/>
              <a:t>Next</a:t>
            </a:r>
            <a:r>
              <a:rPr lang="ko-KR" altLang="en-US" dirty="0"/>
              <a:t>를 누른다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Finish </a:t>
            </a:r>
            <a:r>
              <a:rPr lang="ko-KR" altLang="en-US" dirty="0"/>
              <a:t>를 누른다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7CBDF-3403-4224-A83B-083A61719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0" t="1831" r="17978"/>
          <a:stretch/>
        </p:blipFill>
        <p:spPr>
          <a:xfrm>
            <a:off x="800102" y="1619250"/>
            <a:ext cx="5133974" cy="46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2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5519927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600" b="1" spc="10" dirty="0">
                <a:solidFill>
                  <a:srgbClr val="0A2861"/>
                </a:solidFill>
                <a:latin typeface="Arial"/>
                <a:cs typeface="Arial"/>
              </a:rPr>
              <a:t>1.IBM Cloud </a:t>
            </a:r>
            <a:r>
              <a:rPr sz="3600" b="1" spc="10" dirty="0">
                <a:solidFill>
                  <a:srgbClr val="0A2861"/>
                </a:solidFill>
                <a:latin typeface="Mangul Gothic"/>
                <a:cs typeface="Mangul Gothic"/>
              </a:rPr>
              <a:t>접속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038076" y="6576365"/>
            <a:ext cx="103213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6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33220" y="1605961"/>
            <a:ext cx="4976291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1) IBM Cloud </a:t>
            </a:r>
            <a:r>
              <a:rPr sz="1600" spc="10" dirty="0">
                <a:latin typeface="Mangul Gothic"/>
                <a:cs typeface="Mangul Gothic"/>
              </a:rPr>
              <a:t>사이트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10" dirty="0">
                <a:latin typeface="Mangul Gothic"/>
                <a:cs typeface="Mangul Gothic"/>
              </a:rPr>
              <a:t>접속</a:t>
            </a:r>
            <a:r>
              <a:rPr sz="1600" spc="10" dirty="0">
                <a:latin typeface="Arial"/>
                <a:cs typeface="Arial"/>
              </a:rPr>
              <a:t> : https://cloud.ibm.com/login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2" y="2023872"/>
            <a:ext cx="5036820" cy="2647188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1363980" y="2004060"/>
            <a:ext cx="5076444" cy="2686812"/>
          </a:xfrm>
          <a:custGeom>
            <a:avLst/>
            <a:gdLst/>
            <a:ahLst/>
            <a:cxnLst/>
            <a:rect l="l" t="t" r="r" b="b"/>
            <a:pathLst>
              <a:path w="5076444" h="2686812">
                <a:moveTo>
                  <a:pt x="9906" y="2676906"/>
                </a:moveTo>
                <a:lnTo>
                  <a:pt x="9906" y="9906"/>
                </a:lnTo>
                <a:lnTo>
                  <a:pt x="5066538" y="9906"/>
                </a:lnTo>
                <a:lnTo>
                  <a:pt x="5066538" y="2676906"/>
                </a:lnTo>
                <a:lnTo>
                  <a:pt x="9906" y="267690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56" y="2819400"/>
            <a:ext cx="4759453" cy="3467100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6981443" y="2799588"/>
            <a:ext cx="4799076" cy="3506724"/>
          </a:xfrm>
          <a:custGeom>
            <a:avLst/>
            <a:gdLst/>
            <a:ahLst/>
            <a:cxnLst/>
            <a:rect l="l" t="t" r="r" b="b"/>
            <a:pathLst>
              <a:path w="4799076" h="3506724">
                <a:moveTo>
                  <a:pt x="9907" y="3496818"/>
                </a:moveTo>
                <a:lnTo>
                  <a:pt x="9907" y="9906"/>
                </a:lnTo>
                <a:lnTo>
                  <a:pt x="4789171" y="9906"/>
                </a:lnTo>
                <a:lnTo>
                  <a:pt x="4789171" y="3496818"/>
                </a:lnTo>
                <a:lnTo>
                  <a:pt x="9907" y="349681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188196" y="2769108"/>
            <a:ext cx="358141" cy="292607"/>
          </a:xfrm>
          <a:custGeom>
            <a:avLst/>
            <a:gdLst/>
            <a:ahLst/>
            <a:cxnLst/>
            <a:rect l="l" t="t" r="r" b="b"/>
            <a:pathLst>
              <a:path w="358141" h="292607">
                <a:moveTo>
                  <a:pt x="9906" y="55372"/>
                </a:moveTo>
                <a:cubicBezTo>
                  <a:pt x="9906" y="30226"/>
                  <a:pt x="30226" y="9906"/>
                  <a:pt x="55372" y="9906"/>
                </a:cubicBezTo>
                <a:lnTo>
                  <a:pt x="302768" y="9906"/>
                </a:lnTo>
                <a:cubicBezTo>
                  <a:pt x="327914" y="9906"/>
                  <a:pt x="348234" y="30226"/>
                  <a:pt x="348234" y="55372"/>
                </a:cubicBezTo>
                <a:lnTo>
                  <a:pt x="348234" y="237236"/>
                </a:lnTo>
                <a:cubicBezTo>
                  <a:pt x="348234" y="262382"/>
                  <a:pt x="327914" y="282701"/>
                  <a:pt x="302768" y="282701"/>
                </a:cubicBezTo>
                <a:lnTo>
                  <a:pt x="55372" y="282701"/>
                </a:lnTo>
                <a:cubicBezTo>
                  <a:pt x="30226" y="282701"/>
                  <a:pt x="9906" y="262382"/>
                  <a:pt x="9906" y="23723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08320" y="4351020"/>
            <a:ext cx="385572" cy="284988"/>
          </a:xfrm>
          <a:custGeom>
            <a:avLst/>
            <a:gdLst/>
            <a:ahLst/>
            <a:cxnLst/>
            <a:rect l="l" t="t" r="r" b="b"/>
            <a:pathLst>
              <a:path w="385572" h="284988">
                <a:moveTo>
                  <a:pt x="9906" y="54102"/>
                </a:moveTo>
                <a:cubicBezTo>
                  <a:pt x="9906" y="29718"/>
                  <a:pt x="29718" y="9906"/>
                  <a:pt x="54102" y="9906"/>
                </a:cubicBezTo>
                <a:lnTo>
                  <a:pt x="331470" y="9906"/>
                </a:lnTo>
                <a:cubicBezTo>
                  <a:pt x="355854" y="9906"/>
                  <a:pt x="375666" y="29718"/>
                  <a:pt x="375666" y="54102"/>
                </a:cubicBezTo>
                <a:lnTo>
                  <a:pt x="375666" y="230886"/>
                </a:lnTo>
                <a:cubicBezTo>
                  <a:pt x="375666" y="255270"/>
                  <a:pt x="355854" y="275082"/>
                  <a:pt x="331470" y="275082"/>
                </a:cubicBezTo>
                <a:lnTo>
                  <a:pt x="54102" y="275082"/>
                </a:lnTo>
                <a:cubicBezTo>
                  <a:pt x="29718" y="275082"/>
                  <a:pt x="9906" y="255270"/>
                  <a:pt x="9906" y="23088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086856" y="4454652"/>
            <a:ext cx="914654" cy="136525"/>
          </a:xfrm>
          <a:custGeom>
            <a:avLst/>
            <a:gdLst/>
            <a:ahLst/>
            <a:cxnLst/>
            <a:rect l="l" t="t" r="r" b="b"/>
            <a:pathLst>
              <a:path w="914654" h="136525">
                <a:moveTo>
                  <a:pt x="38100" y="31750"/>
                </a:moveTo>
                <a:lnTo>
                  <a:pt x="482726" y="31750"/>
                </a:lnTo>
                <a:lnTo>
                  <a:pt x="482726" y="98425"/>
                </a:lnTo>
                <a:lnTo>
                  <a:pt x="476376" y="92075"/>
                </a:lnTo>
                <a:lnTo>
                  <a:pt x="851154" y="92075"/>
                </a:lnTo>
                <a:lnTo>
                  <a:pt x="851154" y="104775"/>
                </a:lnTo>
                <a:lnTo>
                  <a:pt x="470026" y="104775"/>
                </a:lnTo>
                <a:lnTo>
                  <a:pt x="470026" y="38100"/>
                </a:lnTo>
                <a:lnTo>
                  <a:pt x="476376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2"/>
                  <a:pt x="0" y="38100"/>
                </a:cubicBezTo>
                <a:cubicBezTo>
                  <a:pt x="0" y="17018"/>
                  <a:pt x="17018" y="0"/>
                  <a:pt x="38100" y="0"/>
                </a:cubicBezTo>
                <a:cubicBezTo>
                  <a:pt x="59182" y="0"/>
                  <a:pt x="76200" y="17018"/>
                  <a:pt x="76200" y="38100"/>
                </a:cubicBezTo>
                <a:cubicBezTo>
                  <a:pt x="76200" y="59182"/>
                  <a:pt x="59182" y="76200"/>
                  <a:pt x="38100" y="76200"/>
                </a:cubicBezTo>
                <a:close/>
                <a:moveTo>
                  <a:pt x="838454" y="60325"/>
                </a:moveTo>
                <a:lnTo>
                  <a:pt x="914654" y="98425"/>
                </a:lnTo>
                <a:lnTo>
                  <a:pt x="838454" y="13652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7080757" y="2407590"/>
            <a:ext cx="1826443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latin typeface="Arial"/>
                <a:cs typeface="Arial"/>
              </a:rPr>
              <a:t>2) </a:t>
            </a:r>
            <a:r>
              <a:rPr sz="1449" spc="10" dirty="0">
                <a:latin typeface="Mangul Gothic"/>
                <a:cs typeface="Mangul Gothic"/>
              </a:rPr>
              <a:t>카탈로그</a:t>
            </a:r>
            <a:r>
              <a:rPr sz="1449" spc="10" dirty="0">
                <a:latin typeface="Arial"/>
                <a:cs typeface="Arial"/>
              </a:rPr>
              <a:t> </a:t>
            </a:r>
            <a:r>
              <a:rPr sz="1449" spc="10" dirty="0">
                <a:latin typeface="Mangul Gothic"/>
                <a:cs typeface="Mangul Gothic"/>
              </a:rPr>
              <a:t>클릭하기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Node-Red application </a:t>
            </a:r>
            <a:r>
              <a:rPr lang="ko-KR" altLang="en-US" dirty="0"/>
              <a:t>구성단계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8298997" y="2413337"/>
            <a:ext cx="332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“Go to your Node-Red flow editor” </a:t>
            </a:r>
            <a:r>
              <a:rPr lang="ko-KR" altLang="en-US" dirty="0"/>
              <a:t>버튼</a:t>
            </a:r>
            <a:r>
              <a:rPr lang="en-US" altLang="ko-KR" dirty="0"/>
              <a:t>(1)</a:t>
            </a:r>
            <a:r>
              <a:rPr lang="ko-KR" altLang="en-US" dirty="0"/>
              <a:t>을 누른다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43AD07-4B39-4969-83FC-23CB5CB59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3" y="1718130"/>
            <a:ext cx="7430317" cy="463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16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51392-32CA-4E34-8E65-4CCE9A824FFB}"/>
              </a:ext>
            </a:extLst>
          </p:cNvPr>
          <p:cNvSpPr txBox="1"/>
          <p:nvPr/>
        </p:nvSpPr>
        <p:spPr>
          <a:xfrm>
            <a:off x="570683" y="168465"/>
            <a:ext cx="98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Step3_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1. IBM Node-Red Starter Kit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설치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3356B-94CF-467D-93A0-FA6A3491C013}"/>
              </a:ext>
            </a:extLst>
          </p:cNvPr>
          <p:cNvSpPr txBox="1"/>
          <p:nvPr/>
        </p:nvSpPr>
        <p:spPr>
          <a:xfrm>
            <a:off x="570683" y="1081797"/>
            <a:ext cx="98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Node-Red application </a:t>
            </a:r>
            <a:r>
              <a:rPr lang="ko-KR" altLang="en-US" dirty="0"/>
              <a:t>구성단계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345C0-E728-4558-9DA8-DBAB888324BD}"/>
              </a:ext>
            </a:extLst>
          </p:cNvPr>
          <p:cNvSpPr txBox="1"/>
          <p:nvPr/>
        </p:nvSpPr>
        <p:spPr>
          <a:xfrm>
            <a:off x="8634277" y="2505670"/>
            <a:ext cx="3322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“Go to your Node-Red flow editor” </a:t>
            </a:r>
            <a:r>
              <a:rPr lang="ko-KR" altLang="en-US" dirty="0"/>
              <a:t>버튼을 누르면 이 화면이 나온다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3ACD7-97D6-4F30-808F-47E36B1CCDDD}"/>
              </a:ext>
            </a:extLst>
          </p:cNvPr>
          <p:cNvSpPr/>
          <p:nvPr/>
        </p:nvSpPr>
        <p:spPr>
          <a:xfrm>
            <a:off x="704851" y="942975"/>
            <a:ext cx="628650" cy="666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68CDD-71C6-41FD-9084-7DF61660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1" y="1718130"/>
            <a:ext cx="7572149" cy="489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91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11" name="object 811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10671022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00B050"/>
                </a:solidFill>
                <a:latin typeface="Arial"/>
                <a:cs typeface="Arial"/>
              </a:rPr>
              <a:t>Step3_</a:t>
            </a:r>
            <a:r>
              <a:rPr sz="3600" b="1" spc="10" dirty="0">
                <a:solidFill>
                  <a:srgbClr val="002060"/>
                </a:solidFill>
                <a:latin typeface="Arial"/>
                <a:cs typeface="Arial"/>
              </a:rPr>
              <a:t>2. Node-Red </a:t>
            </a:r>
            <a:r>
              <a:rPr sz="3600" b="1" spc="10" dirty="0">
                <a:solidFill>
                  <a:srgbClr val="002060"/>
                </a:solidFill>
                <a:latin typeface="Mangul Gothic"/>
                <a:cs typeface="Mangul Gothic"/>
              </a:rPr>
              <a:t>에</a:t>
            </a:r>
            <a:r>
              <a:rPr sz="3600" b="1" spc="10" dirty="0">
                <a:solidFill>
                  <a:srgbClr val="002060"/>
                </a:solidFill>
                <a:latin typeface="Arial"/>
                <a:cs typeface="Arial"/>
              </a:rPr>
              <a:t> Telegram connector </a:t>
            </a:r>
            <a:r>
              <a:rPr sz="3600" b="1" spc="10" dirty="0">
                <a:solidFill>
                  <a:srgbClr val="002060"/>
                </a:solidFill>
                <a:latin typeface="Mangul Gothic"/>
                <a:cs typeface="Mangul Gothic"/>
              </a:rPr>
              <a:t>설치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814" name="object 814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55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5761080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1) </a:t>
            </a:r>
            <a:r>
              <a:rPr sz="1800" spc="10" dirty="0">
                <a:latin typeface="Mangul Gothic"/>
                <a:cs typeface="Mangul Gothic"/>
              </a:rPr>
              <a:t>팔레트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관리에서</a:t>
            </a:r>
            <a:r>
              <a:rPr sz="1800" spc="10" dirty="0">
                <a:latin typeface="Arial"/>
                <a:cs typeface="Arial"/>
              </a:rPr>
              <a:t> node-red-contrib-telegrabot </a:t>
            </a:r>
            <a:r>
              <a:rPr sz="1800" spc="10" dirty="0">
                <a:latin typeface="Mangul Gothic"/>
                <a:cs typeface="Mangul Gothic"/>
              </a:rPr>
              <a:t>설치하기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6" name="object 816"/>
          <p:cNvSpPr/>
          <p:nvPr/>
        </p:nvSpPr>
        <p:spPr>
          <a:xfrm>
            <a:off x="6947916" y="3337559"/>
            <a:ext cx="2525522" cy="853313"/>
          </a:xfrm>
          <a:custGeom>
            <a:avLst/>
            <a:gdLst/>
            <a:ahLst/>
            <a:cxnLst/>
            <a:rect l="l" t="t" r="r" b="b"/>
            <a:pathLst>
              <a:path w="2525522" h="853313">
                <a:moveTo>
                  <a:pt x="38100" y="31750"/>
                </a:moveTo>
                <a:lnTo>
                  <a:pt x="2493772" y="31750"/>
                </a:lnTo>
                <a:lnTo>
                  <a:pt x="2493772" y="789814"/>
                </a:lnTo>
                <a:lnTo>
                  <a:pt x="2481072" y="789814"/>
                </a:lnTo>
                <a:lnTo>
                  <a:pt x="2481072" y="38100"/>
                </a:lnTo>
                <a:lnTo>
                  <a:pt x="2487422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3"/>
                  <a:pt x="0" y="38100"/>
                </a:cubicBezTo>
                <a:cubicBezTo>
                  <a:pt x="0" y="17019"/>
                  <a:pt x="17018" y="0"/>
                  <a:pt x="38100" y="0"/>
                </a:cubicBezTo>
                <a:cubicBezTo>
                  <a:pt x="59182" y="0"/>
                  <a:pt x="76200" y="17019"/>
                  <a:pt x="76200" y="38100"/>
                </a:cubicBezTo>
                <a:cubicBezTo>
                  <a:pt x="76200" y="59183"/>
                  <a:pt x="59182" y="76200"/>
                  <a:pt x="38100" y="76200"/>
                </a:cubicBezTo>
                <a:close/>
                <a:moveTo>
                  <a:pt x="2525522" y="777114"/>
                </a:moveTo>
                <a:lnTo>
                  <a:pt x="2487422" y="853314"/>
                </a:lnTo>
                <a:lnTo>
                  <a:pt x="2449322" y="77711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12" y="4191000"/>
            <a:ext cx="4809744" cy="2244852"/>
          </a:xfrm>
          <a:prstGeom prst="rect">
            <a:avLst/>
          </a:prstGeom>
        </p:spPr>
      </p:pic>
      <p:sp>
        <p:nvSpPr>
          <p:cNvPr id="817" name="object 817"/>
          <p:cNvSpPr/>
          <p:nvPr/>
        </p:nvSpPr>
        <p:spPr>
          <a:xfrm>
            <a:off x="7010400" y="4171188"/>
            <a:ext cx="4849369" cy="2284476"/>
          </a:xfrm>
          <a:custGeom>
            <a:avLst/>
            <a:gdLst/>
            <a:ahLst/>
            <a:cxnLst/>
            <a:rect l="l" t="t" r="r" b="b"/>
            <a:pathLst>
              <a:path w="4849369" h="2284476">
                <a:moveTo>
                  <a:pt x="9906" y="2274570"/>
                </a:moveTo>
                <a:lnTo>
                  <a:pt x="9906" y="9906"/>
                </a:lnTo>
                <a:lnTo>
                  <a:pt x="4839463" y="9906"/>
                </a:lnTo>
                <a:lnTo>
                  <a:pt x="4839463" y="2274570"/>
                </a:lnTo>
                <a:lnTo>
                  <a:pt x="9906" y="227457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2037588"/>
            <a:ext cx="5730240" cy="2261616"/>
          </a:xfrm>
          <a:prstGeom prst="rect">
            <a:avLst/>
          </a:prstGeom>
        </p:spPr>
      </p:pic>
      <p:sp>
        <p:nvSpPr>
          <p:cNvPr id="818" name="object 818"/>
          <p:cNvSpPr/>
          <p:nvPr/>
        </p:nvSpPr>
        <p:spPr>
          <a:xfrm>
            <a:off x="1184148" y="2017776"/>
            <a:ext cx="5769864" cy="2301240"/>
          </a:xfrm>
          <a:custGeom>
            <a:avLst/>
            <a:gdLst/>
            <a:ahLst/>
            <a:cxnLst/>
            <a:rect l="l" t="t" r="r" b="b"/>
            <a:pathLst>
              <a:path w="5769864" h="2301240">
                <a:moveTo>
                  <a:pt x="9906" y="2291334"/>
                </a:moveTo>
                <a:lnTo>
                  <a:pt x="9906" y="9906"/>
                </a:lnTo>
                <a:lnTo>
                  <a:pt x="5759958" y="9906"/>
                </a:lnTo>
                <a:lnTo>
                  <a:pt x="5759958" y="2291334"/>
                </a:lnTo>
                <a:lnTo>
                  <a:pt x="9906" y="229133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24" y="2060448"/>
            <a:ext cx="1156716" cy="1973580"/>
          </a:xfrm>
          <a:prstGeom prst="rect">
            <a:avLst/>
          </a:prstGeom>
        </p:spPr>
      </p:pic>
      <p:sp>
        <p:nvSpPr>
          <p:cNvPr id="819" name="object 819"/>
          <p:cNvSpPr/>
          <p:nvPr/>
        </p:nvSpPr>
        <p:spPr>
          <a:xfrm>
            <a:off x="5745480" y="3240024"/>
            <a:ext cx="1251204" cy="271272"/>
          </a:xfrm>
          <a:custGeom>
            <a:avLst/>
            <a:gdLst/>
            <a:ahLst/>
            <a:cxnLst/>
            <a:rect l="l" t="t" r="r" b="b"/>
            <a:pathLst>
              <a:path w="1251204" h="271272">
                <a:moveTo>
                  <a:pt x="9906" y="19177"/>
                </a:moveTo>
                <a:cubicBezTo>
                  <a:pt x="9906" y="14097"/>
                  <a:pt x="14097" y="9906"/>
                  <a:pt x="19177" y="9906"/>
                </a:cubicBezTo>
                <a:lnTo>
                  <a:pt x="1232026" y="9906"/>
                </a:lnTo>
                <a:cubicBezTo>
                  <a:pt x="1237107" y="9906"/>
                  <a:pt x="1241298" y="14097"/>
                  <a:pt x="1241298" y="19177"/>
                </a:cubicBezTo>
                <a:lnTo>
                  <a:pt x="1241298" y="252095"/>
                </a:lnTo>
                <a:cubicBezTo>
                  <a:pt x="1241298" y="257175"/>
                  <a:pt x="1237107" y="261366"/>
                  <a:pt x="1232026" y="261366"/>
                </a:cubicBezTo>
                <a:lnTo>
                  <a:pt x="19177" y="261366"/>
                </a:lnTo>
                <a:cubicBezTo>
                  <a:pt x="14097" y="261366"/>
                  <a:pt x="9906" y="257175"/>
                  <a:pt x="9906" y="252095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20" name="object 820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10671022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00B050"/>
                </a:solidFill>
                <a:latin typeface="Arial"/>
                <a:cs typeface="Arial"/>
              </a:rPr>
              <a:t>Step3_</a:t>
            </a:r>
            <a:r>
              <a:rPr sz="3600" b="1" spc="10" dirty="0">
                <a:solidFill>
                  <a:srgbClr val="002060"/>
                </a:solidFill>
                <a:latin typeface="Arial"/>
                <a:cs typeface="Arial"/>
              </a:rPr>
              <a:t>2. Node-Red </a:t>
            </a:r>
            <a:r>
              <a:rPr sz="3600" b="1" spc="10" dirty="0">
                <a:solidFill>
                  <a:srgbClr val="002060"/>
                </a:solidFill>
                <a:latin typeface="Mangul Gothic"/>
                <a:cs typeface="Mangul Gothic"/>
              </a:rPr>
              <a:t>에</a:t>
            </a:r>
            <a:r>
              <a:rPr sz="3600" b="1" spc="10" dirty="0">
                <a:solidFill>
                  <a:srgbClr val="002060"/>
                </a:solidFill>
                <a:latin typeface="Arial"/>
                <a:cs typeface="Arial"/>
              </a:rPr>
              <a:t> Telegram connector </a:t>
            </a:r>
            <a:r>
              <a:rPr sz="3600" b="1" spc="10" dirty="0">
                <a:solidFill>
                  <a:srgbClr val="002060"/>
                </a:solidFill>
                <a:latin typeface="Mangul Gothic"/>
                <a:cs typeface="Mangul Gothic"/>
              </a:rPr>
              <a:t>설치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823" name="object 823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56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8286982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2) node-red-contrib-telegrabot </a:t>
            </a:r>
            <a:r>
              <a:rPr sz="1800" spc="10" dirty="0">
                <a:latin typeface="Mangul Gothic"/>
                <a:cs typeface="Mangul Gothic"/>
              </a:rPr>
              <a:t>설치하면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왼쪽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메뉴바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하단에</a:t>
            </a:r>
            <a:r>
              <a:rPr sz="1800" spc="10" dirty="0">
                <a:latin typeface="Arial"/>
                <a:cs typeface="Arial"/>
              </a:rPr>
              <a:t> telegram  </a:t>
            </a:r>
            <a:r>
              <a:rPr sz="1800" spc="10" dirty="0">
                <a:latin typeface="Mangul Gothic"/>
                <a:cs typeface="Mangul Gothic"/>
              </a:rPr>
              <a:t>항목이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생김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51304"/>
            <a:ext cx="7341107" cy="4636008"/>
          </a:xfrm>
          <a:prstGeom prst="rect">
            <a:avLst/>
          </a:prstGeom>
        </p:spPr>
      </p:pic>
      <p:sp>
        <p:nvSpPr>
          <p:cNvPr id="825" name="object 825"/>
          <p:cNvSpPr/>
          <p:nvPr/>
        </p:nvSpPr>
        <p:spPr>
          <a:xfrm>
            <a:off x="1226820" y="2031492"/>
            <a:ext cx="7380732" cy="4675632"/>
          </a:xfrm>
          <a:custGeom>
            <a:avLst/>
            <a:gdLst/>
            <a:ahLst/>
            <a:cxnLst/>
            <a:rect l="l" t="t" r="r" b="b"/>
            <a:pathLst>
              <a:path w="7380732" h="4675632">
                <a:moveTo>
                  <a:pt x="9906" y="4665726"/>
                </a:moveTo>
                <a:lnTo>
                  <a:pt x="9906" y="9906"/>
                </a:lnTo>
                <a:lnTo>
                  <a:pt x="7370826" y="9906"/>
                </a:lnTo>
                <a:lnTo>
                  <a:pt x="7370826" y="4665726"/>
                </a:lnTo>
                <a:lnTo>
                  <a:pt x="9906" y="466572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26" name="object 826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5989624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70" b="1" spc="10" dirty="0">
                <a:solidFill>
                  <a:srgbClr val="00B050"/>
                </a:solidFill>
                <a:latin typeface="Arial"/>
                <a:cs typeface="Arial"/>
              </a:rPr>
              <a:t>Step3_</a:t>
            </a:r>
            <a:r>
              <a:rPr sz="3570" b="1" spc="10" dirty="0">
                <a:solidFill>
                  <a:srgbClr val="002060"/>
                </a:solidFill>
                <a:latin typeface="Arial"/>
                <a:cs typeface="Arial"/>
              </a:rPr>
              <a:t>3. Chat Flow </a:t>
            </a:r>
            <a:r>
              <a:rPr sz="3570" b="1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829" name="object 829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57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2037693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1) Chat Flow </a:t>
            </a:r>
            <a:r>
              <a:rPr sz="1800" spc="10" dirty="0">
                <a:latin typeface="Mangul Gothic"/>
                <a:cs typeface="Mangul Gothic"/>
              </a:rPr>
              <a:t>만들기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14728"/>
            <a:ext cx="7271005" cy="2223516"/>
          </a:xfrm>
          <a:prstGeom prst="rect">
            <a:avLst/>
          </a:prstGeom>
        </p:spPr>
      </p:pic>
      <p:sp>
        <p:nvSpPr>
          <p:cNvPr id="831" name="object 831"/>
          <p:cNvSpPr/>
          <p:nvPr/>
        </p:nvSpPr>
        <p:spPr>
          <a:xfrm>
            <a:off x="1226820" y="1994916"/>
            <a:ext cx="7310629" cy="2263140"/>
          </a:xfrm>
          <a:custGeom>
            <a:avLst/>
            <a:gdLst/>
            <a:ahLst/>
            <a:cxnLst/>
            <a:rect l="l" t="t" r="r" b="b"/>
            <a:pathLst>
              <a:path w="7310629" h="2263140">
                <a:moveTo>
                  <a:pt x="9906" y="2253234"/>
                </a:moveTo>
                <a:lnTo>
                  <a:pt x="9906" y="9906"/>
                </a:lnTo>
                <a:lnTo>
                  <a:pt x="7300722" y="9906"/>
                </a:lnTo>
                <a:lnTo>
                  <a:pt x="7300722" y="2253234"/>
                </a:lnTo>
                <a:lnTo>
                  <a:pt x="9906" y="225323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24" y="3009900"/>
            <a:ext cx="7341108" cy="2083308"/>
          </a:xfrm>
          <a:prstGeom prst="rect">
            <a:avLst/>
          </a:prstGeom>
        </p:spPr>
      </p:pic>
      <p:sp>
        <p:nvSpPr>
          <p:cNvPr id="832" name="object 832"/>
          <p:cNvSpPr/>
          <p:nvPr/>
        </p:nvSpPr>
        <p:spPr>
          <a:xfrm>
            <a:off x="2534412" y="2990088"/>
            <a:ext cx="7380732" cy="2122932"/>
          </a:xfrm>
          <a:custGeom>
            <a:avLst/>
            <a:gdLst/>
            <a:ahLst/>
            <a:cxnLst/>
            <a:rect l="l" t="t" r="r" b="b"/>
            <a:pathLst>
              <a:path w="7380732" h="2122932">
                <a:moveTo>
                  <a:pt x="9906" y="2113026"/>
                </a:moveTo>
                <a:lnTo>
                  <a:pt x="9906" y="9906"/>
                </a:lnTo>
                <a:lnTo>
                  <a:pt x="7370825" y="9906"/>
                </a:lnTo>
                <a:lnTo>
                  <a:pt x="7370825" y="2113026"/>
                </a:lnTo>
                <a:lnTo>
                  <a:pt x="9906" y="211302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1362456" y="2482596"/>
            <a:ext cx="1202436" cy="365760"/>
          </a:xfrm>
          <a:custGeom>
            <a:avLst/>
            <a:gdLst/>
            <a:ahLst/>
            <a:cxnLst/>
            <a:rect l="l" t="t" r="r" b="b"/>
            <a:pathLst>
              <a:path w="1202436" h="365760">
                <a:moveTo>
                  <a:pt x="9906" y="22606"/>
                </a:moveTo>
                <a:cubicBezTo>
                  <a:pt x="9906" y="15621"/>
                  <a:pt x="15621" y="9906"/>
                  <a:pt x="22606" y="9906"/>
                </a:cubicBezTo>
                <a:lnTo>
                  <a:pt x="1179830" y="9906"/>
                </a:lnTo>
                <a:cubicBezTo>
                  <a:pt x="1186815" y="9906"/>
                  <a:pt x="1192530" y="15621"/>
                  <a:pt x="1192530" y="22606"/>
                </a:cubicBezTo>
                <a:lnTo>
                  <a:pt x="1192530" y="343154"/>
                </a:lnTo>
                <a:cubicBezTo>
                  <a:pt x="1192530" y="350138"/>
                  <a:pt x="1186815" y="355854"/>
                  <a:pt x="1179830" y="355854"/>
                </a:cubicBezTo>
                <a:lnTo>
                  <a:pt x="22606" y="355854"/>
                </a:lnTo>
                <a:cubicBezTo>
                  <a:pt x="15621" y="355854"/>
                  <a:pt x="9906" y="350138"/>
                  <a:pt x="9906" y="34315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1362456" y="3528059"/>
            <a:ext cx="1202436" cy="365760"/>
          </a:xfrm>
          <a:custGeom>
            <a:avLst/>
            <a:gdLst/>
            <a:ahLst/>
            <a:cxnLst/>
            <a:rect l="l" t="t" r="r" b="b"/>
            <a:pathLst>
              <a:path w="1202436" h="365760">
                <a:moveTo>
                  <a:pt x="9906" y="22606"/>
                </a:moveTo>
                <a:cubicBezTo>
                  <a:pt x="9906" y="15622"/>
                  <a:pt x="15621" y="9906"/>
                  <a:pt x="22606" y="9906"/>
                </a:cubicBezTo>
                <a:lnTo>
                  <a:pt x="1179830" y="9906"/>
                </a:lnTo>
                <a:cubicBezTo>
                  <a:pt x="1186815" y="9906"/>
                  <a:pt x="1192530" y="15622"/>
                  <a:pt x="1192530" y="22606"/>
                </a:cubicBezTo>
                <a:lnTo>
                  <a:pt x="1192530" y="343155"/>
                </a:lnTo>
                <a:cubicBezTo>
                  <a:pt x="1192530" y="350140"/>
                  <a:pt x="1186815" y="355855"/>
                  <a:pt x="1179830" y="355855"/>
                </a:cubicBezTo>
                <a:lnTo>
                  <a:pt x="22606" y="355855"/>
                </a:lnTo>
                <a:cubicBezTo>
                  <a:pt x="15621" y="355855"/>
                  <a:pt x="9906" y="350140"/>
                  <a:pt x="9906" y="34315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2682240" y="3433572"/>
            <a:ext cx="1202436" cy="364235"/>
          </a:xfrm>
          <a:custGeom>
            <a:avLst/>
            <a:gdLst/>
            <a:ahLst/>
            <a:cxnLst/>
            <a:rect l="l" t="t" r="r" b="b"/>
            <a:pathLst>
              <a:path w="1202436" h="364235">
                <a:moveTo>
                  <a:pt x="9906" y="22606"/>
                </a:moveTo>
                <a:cubicBezTo>
                  <a:pt x="9906" y="15621"/>
                  <a:pt x="15621" y="9906"/>
                  <a:pt x="22606" y="9906"/>
                </a:cubicBezTo>
                <a:lnTo>
                  <a:pt x="1179830" y="9906"/>
                </a:lnTo>
                <a:cubicBezTo>
                  <a:pt x="1186815" y="9906"/>
                  <a:pt x="1192530" y="15621"/>
                  <a:pt x="1192530" y="22606"/>
                </a:cubicBezTo>
                <a:lnTo>
                  <a:pt x="1192530" y="341630"/>
                </a:lnTo>
                <a:cubicBezTo>
                  <a:pt x="1192530" y="348615"/>
                  <a:pt x="1186815" y="354330"/>
                  <a:pt x="1179830" y="354330"/>
                </a:cubicBezTo>
                <a:lnTo>
                  <a:pt x="22606" y="354330"/>
                </a:lnTo>
                <a:cubicBezTo>
                  <a:pt x="15621" y="354330"/>
                  <a:pt x="9906" y="348615"/>
                  <a:pt x="9906" y="341630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3127248" y="2388108"/>
            <a:ext cx="5401056" cy="426719"/>
          </a:xfrm>
          <a:custGeom>
            <a:avLst/>
            <a:gdLst/>
            <a:ahLst/>
            <a:cxnLst/>
            <a:rect l="l" t="t" r="r" b="b"/>
            <a:pathLst>
              <a:path w="5401056" h="426719">
                <a:moveTo>
                  <a:pt x="9906" y="24892"/>
                </a:moveTo>
                <a:cubicBezTo>
                  <a:pt x="9906" y="16637"/>
                  <a:pt x="16637" y="9906"/>
                  <a:pt x="24892" y="9906"/>
                </a:cubicBezTo>
                <a:lnTo>
                  <a:pt x="5376164" y="9906"/>
                </a:lnTo>
                <a:cubicBezTo>
                  <a:pt x="5384419" y="9906"/>
                  <a:pt x="5391150" y="16637"/>
                  <a:pt x="5391150" y="24892"/>
                </a:cubicBezTo>
                <a:lnTo>
                  <a:pt x="5391150" y="401828"/>
                </a:lnTo>
                <a:cubicBezTo>
                  <a:pt x="5391150" y="410082"/>
                  <a:pt x="5384419" y="416813"/>
                  <a:pt x="5376164" y="416813"/>
                </a:cubicBezTo>
                <a:lnTo>
                  <a:pt x="24892" y="416813"/>
                </a:lnTo>
                <a:cubicBezTo>
                  <a:pt x="16637" y="416813"/>
                  <a:pt x="9906" y="410082"/>
                  <a:pt x="9906" y="401828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6394704" y="3874008"/>
            <a:ext cx="1376172" cy="475488"/>
          </a:xfrm>
          <a:custGeom>
            <a:avLst/>
            <a:gdLst/>
            <a:ahLst/>
            <a:cxnLst/>
            <a:rect l="l" t="t" r="r" b="b"/>
            <a:pathLst>
              <a:path w="1376172" h="475488">
                <a:moveTo>
                  <a:pt x="9906" y="26670"/>
                </a:moveTo>
                <a:cubicBezTo>
                  <a:pt x="9906" y="17399"/>
                  <a:pt x="17399" y="9906"/>
                  <a:pt x="26670" y="9906"/>
                </a:cubicBezTo>
                <a:lnTo>
                  <a:pt x="1349502" y="9906"/>
                </a:lnTo>
                <a:cubicBezTo>
                  <a:pt x="1358773" y="9906"/>
                  <a:pt x="1366265" y="17399"/>
                  <a:pt x="1366265" y="26670"/>
                </a:cubicBezTo>
                <a:lnTo>
                  <a:pt x="1366265" y="448818"/>
                </a:lnTo>
                <a:cubicBezTo>
                  <a:pt x="1366265" y="458089"/>
                  <a:pt x="1358773" y="465582"/>
                  <a:pt x="1349502" y="465582"/>
                </a:cubicBezTo>
                <a:lnTo>
                  <a:pt x="26670" y="465582"/>
                </a:lnTo>
                <a:cubicBezTo>
                  <a:pt x="17399" y="465582"/>
                  <a:pt x="9906" y="458089"/>
                  <a:pt x="9906" y="448818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88" y="4437888"/>
            <a:ext cx="7810500" cy="2133600"/>
          </a:xfrm>
          <a:prstGeom prst="rect">
            <a:avLst/>
          </a:prstGeom>
        </p:spPr>
      </p:pic>
      <p:sp>
        <p:nvSpPr>
          <p:cNvPr id="838" name="object 838"/>
          <p:cNvSpPr/>
          <p:nvPr/>
        </p:nvSpPr>
        <p:spPr>
          <a:xfrm>
            <a:off x="3732276" y="4418076"/>
            <a:ext cx="7850124" cy="2173224"/>
          </a:xfrm>
          <a:custGeom>
            <a:avLst/>
            <a:gdLst/>
            <a:ahLst/>
            <a:cxnLst/>
            <a:rect l="l" t="t" r="r" b="b"/>
            <a:pathLst>
              <a:path w="7850124" h="2173224">
                <a:moveTo>
                  <a:pt x="9906" y="2163318"/>
                </a:moveTo>
                <a:lnTo>
                  <a:pt x="9906" y="9906"/>
                </a:lnTo>
                <a:lnTo>
                  <a:pt x="7840218" y="9906"/>
                </a:lnTo>
                <a:lnTo>
                  <a:pt x="7840218" y="2163318"/>
                </a:lnTo>
                <a:lnTo>
                  <a:pt x="9906" y="216331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3811524" y="4966716"/>
            <a:ext cx="1389888" cy="365760"/>
          </a:xfrm>
          <a:custGeom>
            <a:avLst/>
            <a:gdLst/>
            <a:ahLst/>
            <a:cxnLst/>
            <a:rect l="l" t="t" r="r" b="b"/>
            <a:pathLst>
              <a:path w="1389888" h="365760">
                <a:moveTo>
                  <a:pt x="9906" y="22606"/>
                </a:moveTo>
                <a:cubicBezTo>
                  <a:pt x="9906" y="15621"/>
                  <a:pt x="15621" y="9906"/>
                  <a:pt x="22606" y="9906"/>
                </a:cubicBezTo>
                <a:lnTo>
                  <a:pt x="1367282" y="9906"/>
                </a:lnTo>
                <a:cubicBezTo>
                  <a:pt x="1374267" y="9906"/>
                  <a:pt x="1379982" y="15621"/>
                  <a:pt x="1379982" y="22606"/>
                </a:cubicBezTo>
                <a:lnTo>
                  <a:pt x="1379982" y="343154"/>
                </a:lnTo>
                <a:cubicBezTo>
                  <a:pt x="1379982" y="350139"/>
                  <a:pt x="1374267" y="355854"/>
                  <a:pt x="1367282" y="355854"/>
                </a:cubicBezTo>
                <a:lnTo>
                  <a:pt x="22606" y="355854"/>
                </a:lnTo>
                <a:cubicBezTo>
                  <a:pt x="15621" y="355854"/>
                  <a:pt x="9906" y="350139"/>
                  <a:pt x="9906" y="34315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6827519" y="6012180"/>
            <a:ext cx="3250693" cy="470916"/>
          </a:xfrm>
          <a:custGeom>
            <a:avLst/>
            <a:gdLst/>
            <a:ahLst/>
            <a:cxnLst/>
            <a:rect l="l" t="t" r="r" b="b"/>
            <a:pathLst>
              <a:path w="3250693" h="470916">
                <a:moveTo>
                  <a:pt x="9907" y="26479"/>
                </a:moveTo>
                <a:cubicBezTo>
                  <a:pt x="9907" y="17323"/>
                  <a:pt x="17273" y="9906"/>
                  <a:pt x="26417" y="9906"/>
                </a:cubicBezTo>
                <a:lnTo>
                  <a:pt x="3224277" y="9906"/>
                </a:lnTo>
                <a:cubicBezTo>
                  <a:pt x="3233421" y="9906"/>
                  <a:pt x="3240787" y="17323"/>
                  <a:pt x="3240787" y="26479"/>
                </a:cubicBezTo>
                <a:lnTo>
                  <a:pt x="3240787" y="444436"/>
                </a:lnTo>
                <a:cubicBezTo>
                  <a:pt x="3240787" y="453593"/>
                  <a:pt x="3233421" y="461010"/>
                  <a:pt x="3224277" y="461010"/>
                </a:cubicBezTo>
                <a:lnTo>
                  <a:pt x="26417" y="461010"/>
                </a:lnTo>
                <a:cubicBezTo>
                  <a:pt x="17273" y="461010"/>
                  <a:pt x="9907" y="453593"/>
                  <a:pt x="9907" y="444436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4530852" y="2375916"/>
            <a:ext cx="280416" cy="225552"/>
          </a:xfrm>
          <a:custGeom>
            <a:avLst/>
            <a:gdLst/>
            <a:ahLst/>
            <a:cxnLst/>
            <a:rect l="l" t="t" r="r" b="b"/>
            <a:pathLst>
              <a:path w="280416" h="225552">
                <a:moveTo>
                  <a:pt x="9906" y="112776"/>
                </a:moveTo>
                <a:cubicBezTo>
                  <a:pt x="9906" y="56007"/>
                  <a:pt x="68199" y="9906"/>
                  <a:pt x="140208" y="9906"/>
                </a:cubicBezTo>
                <a:cubicBezTo>
                  <a:pt x="212217" y="9906"/>
                  <a:pt x="270510" y="56007"/>
                  <a:pt x="270510" y="112776"/>
                </a:cubicBezTo>
                <a:cubicBezTo>
                  <a:pt x="270510" y="169545"/>
                  <a:pt x="212217" y="215646"/>
                  <a:pt x="140208" y="215646"/>
                </a:cubicBezTo>
                <a:cubicBezTo>
                  <a:pt x="68199" y="215646"/>
                  <a:pt x="9906" y="169545"/>
                  <a:pt x="9906" y="11277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8004048" y="2375916"/>
            <a:ext cx="280416" cy="225552"/>
          </a:xfrm>
          <a:custGeom>
            <a:avLst/>
            <a:gdLst/>
            <a:ahLst/>
            <a:cxnLst/>
            <a:rect l="l" t="t" r="r" b="b"/>
            <a:pathLst>
              <a:path w="280416" h="225552">
                <a:moveTo>
                  <a:pt x="9906" y="112776"/>
                </a:moveTo>
                <a:cubicBezTo>
                  <a:pt x="9906" y="56007"/>
                  <a:pt x="68199" y="9906"/>
                  <a:pt x="140208" y="9906"/>
                </a:cubicBezTo>
                <a:cubicBezTo>
                  <a:pt x="212217" y="9906"/>
                  <a:pt x="270509" y="56007"/>
                  <a:pt x="270509" y="112776"/>
                </a:cubicBezTo>
                <a:cubicBezTo>
                  <a:pt x="270509" y="169545"/>
                  <a:pt x="212217" y="215646"/>
                  <a:pt x="140208" y="215646"/>
                </a:cubicBezTo>
                <a:cubicBezTo>
                  <a:pt x="68199" y="215646"/>
                  <a:pt x="9906" y="169545"/>
                  <a:pt x="9906" y="11277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7388351" y="3883152"/>
            <a:ext cx="280417" cy="225552"/>
          </a:xfrm>
          <a:custGeom>
            <a:avLst/>
            <a:gdLst/>
            <a:ahLst/>
            <a:cxnLst/>
            <a:rect l="l" t="t" r="r" b="b"/>
            <a:pathLst>
              <a:path w="280417" h="225552">
                <a:moveTo>
                  <a:pt x="9906" y="112776"/>
                </a:moveTo>
                <a:cubicBezTo>
                  <a:pt x="9906" y="56007"/>
                  <a:pt x="68200" y="9906"/>
                  <a:pt x="140209" y="9906"/>
                </a:cubicBezTo>
                <a:cubicBezTo>
                  <a:pt x="212217" y="9906"/>
                  <a:pt x="270511" y="56007"/>
                  <a:pt x="270511" y="112776"/>
                </a:cubicBezTo>
                <a:cubicBezTo>
                  <a:pt x="270511" y="169545"/>
                  <a:pt x="212217" y="215646"/>
                  <a:pt x="140209" y="215646"/>
                </a:cubicBezTo>
                <a:cubicBezTo>
                  <a:pt x="68200" y="215646"/>
                  <a:pt x="9906" y="169545"/>
                  <a:pt x="9906" y="11277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7684007" y="5958840"/>
            <a:ext cx="280417" cy="227076"/>
          </a:xfrm>
          <a:custGeom>
            <a:avLst/>
            <a:gdLst/>
            <a:ahLst/>
            <a:cxnLst/>
            <a:rect l="l" t="t" r="r" b="b"/>
            <a:pathLst>
              <a:path w="280417" h="227076">
                <a:moveTo>
                  <a:pt x="9907" y="113538"/>
                </a:moveTo>
                <a:cubicBezTo>
                  <a:pt x="9907" y="56299"/>
                  <a:pt x="68199" y="9906"/>
                  <a:pt x="140209" y="9906"/>
                </a:cubicBezTo>
                <a:cubicBezTo>
                  <a:pt x="212218" y="9906"/>
                  <a:pt x="270511" y="56299"/>
                  <a:pt x="270511" y="113538"/>
                </a:cubicBezTo>
                <a:cubicBezTo>
                  <a:pt x="270511" y="170777"/>
                  <a:pt x="212218" y="217170"/>
                  <a:pt x="140209" y="217170"/>
                </a:cubicBezTo>
                <a:cubicBezTo>
                  <a:pt x="68199" y="217170"/>
                  <a:pt x="9907" y="170777"/>
                  <a:pt x="9907" y="113538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707880" y="5958840"/>
            <a:ext cx="280417" cy="227076"/>
          </a:xfrm>
          <a:custGeom>
            <a:avLst/>
            <a:gdLst/>
            <a:ahLst/>
            <a:cxnLst/>
            <a:rect l="l" t="t" r="r" b="b"/>
            <a:pathLst>
              <a:path w="280417" h="227076">
                <a:moveTo>
                  <a:pt x="9906" y="113538"/>
                </a:moveTo>
                <a:cubicBezTo>
                  <a:pt x="9906" y="56299"/>
                  <a:pt x="68199" y="9906"/>
                  <a:pt x="140208" y="9906"/>
                </a:cubicBezTo>
                <a:cubicBezTo>
                  <a:pt x="212217" y="9906"/>
                  <a:pt x="270510" y="56299"/>
                  <a:pt x="270510" y="113538"/>
                </a:cubicBezTo>
                <a:cubicBezTo>
                  <a:pt x="270510" y="170777"/>
                  <a:pt x="212217" y="217170"/>
                  <a:pt x="140208" y="217170"/>
                </a:cubicBezTo>
                <a:cubicBezTo>
                  <a:pt x="68199" y="217170"/>
                  <a:pt x="9906" y="170777"/>
                  <a:pt x="9906" y="113538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46" name="object 846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5989624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70" b="1" spc="10" dirty="0">
                <a:solidFill>
                  <a:srgbClr val="00B050"/>
                </a:solidFill>
                <a:latin typeface="Arial"/>
                <a:cs typeface="Arial"/>
              </a:rPr>
              <a:t>Step3_3</a:t>
            </a:r>
            <a:r>
              <a:rPr sz="3570" b="1" spc="10" dirty="0">
                <a:solidFill>
                  <a:srgbClr val="002060"/>
                </a:solidFill>
                <a:latin typeface="Arial"/>
                <a:cs typeface="Arial"/>
              </a:rPr>
              <a:t>. Chat Flow </a:t>
            </a:r>
            <a:r>
              <a:rPr sz="3570" b="1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849" name="object 849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58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5294367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2) Chat Flow </a:t>
            </a:r>
            <a:r>
              <a:rPr sz="1800" spc="10" dirty="0">
                <a:latin typeface="Mangul Gothic"/>
                <a:cs typeface="Mangul Gothic"/>
              </a:rPr>
              <a:t>에서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사용할</a:t>
            </a:r>
            <a:r>
              <a:rPr sz="1800" spc="10" dirty="0">
                <a:latin typeface="Arial"/>
                <a:cs typeface="Arial"/>
              </a:rPr>
              <a:t> telegram bot </a:t>
            </a:r>
            <a:r>
              <a:rPr sz="1800" spc="10" dirty="0">
                <a:latin typeface="Mangul Gothic"/>
                <a:cs typeface="Mangul Gothic"/>
              </a:rPr>
              <a:t>의</a:t>
            </a:r>
            <a:r>
              <a:rPr sz="1800" spc="10" dirty="0">
                <a:latin typeface="Arial"/>
                <a:cs typeface="Arial"/>
              </a:rPr>
              <a:t> Bot-Name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2" y="2052828"/>
            <a:ext cx="6527292" cy="3517392"/>
          </a:xfrm>
          <a:prstGeom prst="rect">
            <a:avLst/>
          </a:prstGeom>
        </p:spPr>
      </p:pic>
      <p:pic>
        <p:nvPicPr>
          <p:cNvPr id="2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331" y="2961132"/>
            <a:ext cx="4440936" cy="3547872"/>
          </a:xfrm>
          <a:prstGeom prst="rect">
            <a:avLst/>
          </a:prstGeom>
        </p:spPr>
      </p:pic>
      <p:sp>
        <p:nvSpPr>
          <p:cNvPr id="851" name="object 851"/>
          <p:cNvSpPr/>
          <p:nvPr/>
        </p:nvSpPr>
        <p:spPr>
          <a:xfrm>
            <a:off x="7208519" y="2941319"/>
            <a:ext cx="4480560" cy="3587496"/>
          </a:xfrm>
          <a:custGeom>
            <a:avLst/>
            <a:gdLst/>
            <a:ahLst/>
            <a:cxnLst/>
            <a:rect l="l" t="t" r="r" b="b"/>
            <a:pathLst>
              <a:path w="4480560" h="3587496">
                <a:moveTo>
                  <a:pt x="9907" y="3577591"/>
                </a:moveTo>
                <a:lnTo>
                  <a:pt x="9907" y="9906"/>
                </a:lnTo>
                <a:lnTo>
                  <a:pt x="4470655" y="9906"/>
                </a:lnTo>
                <a:lnTo>
                  <a:pt x="4470655" y="3577591"/>
                </a:lnTo>
                <a:lnTo>
                  <a:pt x="9907" y="35775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9038844" y="5042916"/>
            <a:ext cx="914400" cy="708660"/>
          </a:xfrm>
          <a:custGeom>
            <a:avLst/>
            <a:gdLst/>
            <a:ahLst/>
            <a:cxnLst/>
            <a:rect l="l" t="t" r="r" b="b"/>
            <a:pathLst>
              <a:path w="914400" h="708660">
                <a:moveTo>
                  <a:pt x="0" y="70866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08660"/>
                </a:lnTo>
                <a:lnTo>
                  <a:pt x="0" y="70866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7808975" y="5042916"/>
            <a:ext cx="1060704" cy="172212"/>
          </a:xfrm>
          <a:custGeom>
            <a:avLst/>
            <a:gdLst/>
            <a:ahLst/>
            <a:cxnLst/>
            <a:rect l="l" t="t" r="r" b="b"/>
            <a:pathLst>
              <a:path w="1060704" h="172212">
                <a:moveTo>
                  <a:pt x="9906" y="15494"/>
                </a:moveTo>
                <a:cubicBezTo>
                  <a:pt x="9906" y="12446"/>
                  <a:pt x="12447" y="9906"/>
                  <a:pt x="15494" y="9906"/>
                </a:cubicBezTo>
                <a:lnTo>
                  <a:pt x="1045211" y="9906"/>
                </a:lnTo>
                <a:cubicBezTo>
                  <a:pt x="1048259" y="9906"/>
                  <a:pt x="1050799" y="12446"/>
                  <a:pt x="1050799" y="15494"/>
                </a:cubicBezTo>
                <a:lnTo>
                  <a:pt x="1050799" y="156718"/>
                </a:lnTo>
                <a:cubicBezTo>
                  <a:pt x="1050799" y="159766"/>
                  <a:pt x="1048259" y="162306"/>
                  <a:pt x="1045211" y="162306"/>
                </a:cubicBezTo>
                <a:lnTo>
                  <a:pt x="15494" y="162306"/>
                </a:lnTo>
                <a:cubicBezTo>
                  <a:pt x="12447" y="162306"/>
                  <a:pt x="9906" y="159766"/>
                  <a:pt x="9906" y="156718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2305812" y="3267456"/>
            <a:ext cx="4462272" cy="382524"/>
          </a:xfrm>
          <a:custGeom>
            <a:avLst/>
            <a:gdLst/>
            <a:ahLst/>
            <a:cxnLst/>
            <a:rect l="l" t="t" r="r" b="b"/>
            <a:pathLst>
              <a:path w="4462272" h="382524">
                <a:moveTo>
                  <a:pt x="9906" y="23240"/>
                </a:moveTo>
                <a:cubicBezTo>
                  <a:pt x="9906" y="15875"/>
                  <a:pt x="15875" y="9906"/>
                  <a:pt x="23241" y="9906"/>
                </a:cubicBezTo>
                <a:lnTo>
                  <a:pt x="4439031" y="9906"/>
                </a:lnTo>
                <a:cubicBezTo>
                  <a:pt x="4446397" y="9906"/>
                  <a:pt x="4452366" y="15875"/>
                  <a:pt x="4452366" y="23240"/>
                </a:cubicBezTo>
                <a:lnTo>
                  <a:pt x="4452366" y="359283"/>
                </a:lnTo>
                <a:cubicBezTo>
                  <a:pt x="4452366" y="366649"/>
                  <a:pt x="4446397" y="372618"/>
                  <a:pt x="4439031" y="372618"/>
                </a:cubicBezTo>
                <a:lnTo>
                  <a:pt x="23241" y="372618"/>
                </a:lnTo>
                <a:cubicBezTo>
                  <a:pt x="15875" y="372618"/>
                  <a:pt x="9906" y="366649"/>
                  <a:pt x="9906" y="359283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2305812" y="3674364"/>
            <a:ext cx="4462272" cy="382524"/>
          </a:xfrm>
          <a:custGeom>
            <a:avLst/>
            <a:gdLst/>
            <a:ahLst/>
            <a:cxnLst/>
            <a:rect l="l" t="t" r="r" b="b"/>
            <a:pathLst>
              <a:path w="4462272" h="382524">
                <a:moveTo>
                  <a:pt x="9906" y="23241"/>
                </a:moveTo>
                <a:cubicBezTo>
                  <a:pt x="9906" y="15875"/>
                  <a:pt x="15875" y="9906"/>
                  <a:pt x="23241" y="9906"/>
                </a:cubicBezTo>
                <a:lnTo>
                  <a:pt x="4439031" y="9906"/>
                </a:lnTo>
                <a:cubicBezTo>
                  <a:pt x="4446397" y="9906"/>
                  <a:pt x="4452366" y="15875"/>
                  <a:pt x="4452366" y="23241"/>
                </a:cubicBezTo>
                <a:lnTo>
                  <a:pt x="4452366" y="359283"/>
                </a:lnTo>
                <a:cubicBezTo>
                  <a:pt x="4452366" y="366649"/>
                  <a:pt x="4446397" y="372618"/>
                  <a:pt x="4439031" y="372618"/>
                </a:cubicBezTo>
                <a:lnTo>
                  <a:pt x="23241" y="372618"/>
                </a:lnTo>
                <a:cubicBezTo>
                  <a:pt x="15875" y="372618"/>
                  <a:pt x="9906" y="366649"/>
                  <a:pt x="9906" y="359283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56" name="object 856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5989624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70" b="1" spc="10" dirty="0">
                <a:solidFill>
                  <a:srgbClr val="00B050"/>
                </a:solidFill>
                <a:latin typeface="Arial"/>
                <a:cs typeface="Arial"/>
              </a:rPr>
              <a:t>Step3_3</a:t>
            </a:r>
            <a:r>
              <a:rPr sz="3570" b="1" spc="10" dirty="0">
                <a:solidFill>
                  <a:srgbClr val="002060"/>
                </a:solidFill>
                <a:latin typeface="Arial"/>
                <a:cs typeface="Arial"/>
              </a:rPr>
              <a:t>. Chat Flow </a:t>
            </a:r>
            <a:r>
              <a:rPr sz="3570" b="1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859" name="object 859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59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5294367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2) Chat Flow </a:t>
            </a:r>
            <a:r>
              <a:rPr sz="1800" spc="10" dirty="0">
                <a:latin typeface="Mangul Gothic"/>
                <a:cs typeface="Mangul Gothic"/>
              </a:rPr>
              <a:t>에서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사용할</a:t>
            </a:r>
            <a:r>
              <a:rPr sz="1800" spc="10" dirty="0">
                <a:latin typeface="Arial"/>
                <a:cs typeface="Arial"/>
              </a:rPr>
              <a:t> telegram bot </a:t>
            </a:r>
            <a:r>
              <a:rPr sz="1800" spc="10" dirty="0">
                <a:latin typeface="Mangul Gothic"/>
                <a:cs typeface="Mangul Gothic"/>
              </a:rPr>
              <a:t>의</a:t>
            </a:r>
            <a:r>
              <a:rPr sz="1800" spc="10" dirty="0">
                <a:latin typeface="Arial"/>
                <a:cs typeface="Arial"/>
              </a:rPr>
              <a:t> Bot-Name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2" y="2052828"/>
            <a:ext cx="5055108" cy="3147060"/>
          </a:xfrm>
          <a:prstGeom prst="rect">
            <a:avLst/>
          </a:prstGeom>
        </p:spPr>
      </p:pic>
      <p:sp>
        <p:nvSpPr>
          <p:cNvPr id="861" name="object 861"/>
          <p:cNvSpPr/>
          <p:nvPr/>
        </p:nvSpPr>
        <p:spPr>
          <a:xfrm>
            <a:off x="2168652" y="3153156"/>
            <a:ext cx="3989832" cy="283464"/>
          </a:xfrm>
          <a:custGeom>
            <a:avLst/>
            <a:gdLst/>
            <a:ahLst/>
            <a:cxnLst/>
            <a:rect l="l" t="t" r="r" b="b"/>
            <a:pathLst>
              <a:path w="3989832" h="283464">
                <a:moveTo>
                  <a:pt x="9906" y="19558"/>
                </a:moveTo>
                <a:cubicBezTo>
                  <a:pt x="9906" y="14224"/>
                  <a:pt x="14224" y="9906"/>
                  <a:pt x="19558" y="9906"/>
                </a:cubicBezTo>
                <a:lnTo>
                  <a:pt x="3970274" y="9906"/>
                </a:lnTo>
                <a:cubicBezTo>
                  <a:pt x="3975608" y="9906"/>
                  <a:pt x="3979926" y="14224"/>
                  <a:pt x="3979926" y="19558"/>
                </a:cubicBezTo>
                <a:lnTo>
                  <a:pt x="3979926" y="263906"/>
                </a:lnTo>
                <a:cubicBezTo>
                  <a:pt x="3979926" y="269240"/>
                  <a:pt x="3975608" y="273558"/>
                  <a:pt x="3970274" y="273558"/>
                </a:cubicBezTo>
                <a:lnTo>
                  <a:pt x="19558" y="273558"/>
                </a:lnTo>
                <a:cubicBezTo>
                  <a:pt x="14224" y="273558"/>
                  <a:pt x="9906" y="269240"/>
                  <a:pt x="9906" y="263906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2168652" y="3506724"/>
            <a:ext cx="3989832" cy="336804"/>
          </a:xfrm>
          <a:custGeom>
            <a:avLst/>
            <a:gdLst/>
            <a:ahLst/>
            <a:cxnLst/>
            <a:rect l="l" t="t" r="r" b="b"/>
            <a:pathLst>
              <a:path w="3989832" h="336804">
                <a:moveTo>
                  <a:pt x="9906" y="21590"/>
                </a:moveTo>
                <a:cubicBezTo>
                  <a:pt x="9906" y="15113"/>
                  <a:pt x="15113" y="9906"/>
                  <a:pt x="21590" y="9906"/>
                </a:cubicBezTo>
                <a:lnTo>
                  <a:pt x="3968242" y="9906"/>
                </a:lnTo>
                <a:cubicBezTo>
                  <a:pt x="3974719" y="9906"/>
                  <a:pt x="3979926" y="15113"/>
                  <a:pt x="3979926" y="21590"/>
                </a:cubicBezTo>
                <a:lnTo>
                  <a:pt x="3979926" y="315214"/>
                </a:lnTo>
                <a:cubicBezTo>
                  <a:pt x="3979926" y="321691"/>
                  <a:pt x="3974719" y="326898"/>
                  <a:pt x="3968242" y="326898"/>
                </a:cubicBezTo>
                <a:lnTo>
                  <a:pt x="21590" y="326898"/>
                </a:lnTo>
                <a:cubicBezTo>
                  <a:pt x="15113" y="326898"/>
                  <a:pt x="9906" y="321691"/>
                  <a:pt x="9906" y="31521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64" y="2052828"/>
            <a:ext cx="5276088" cy="4448556"/>
          </a:xfrm>
          <a:prstGeom prst="rect">
            <a:avLst/>
          </a:prstGeom>
        </p:spPr>
      </p:pic>
      <p:sp>
        <p:nvSpPr>
          <p:cNvPr id="863" name="object 863"/>
          <p:cNvSpPr/>
          <p:nvPr/>
        </p:nvSpPr>
        <p:spPr>
          <a:xfrm>
            <a:off x="6512051" y="2033016"/>
            <a:ext cx="5315712" cy="4488180"/>
          </a:xfrm>
          <a:custGeom>
            <a:avLst/>
            <a:gdLst/>
            <a:ahLst/>
            <a:cxnLst/>
            <a:rect l="l" t="t" r="r" b="b"/>
            <a:pathLst>
              <a:path w="5315712" h="4488180">
                <a:moveTo>
                  <a:pt x="9906" y="4478274"/>
                </a:moveTo>
                <a:lnTo>
                  <a:pt x="9906" y="9906"/>
                </a:lnTo>
                <a:lnTo>
                  <a:pt x="5305807" y="9906"/>
                </a:lnTo>
                <a:lnTo>
                  <a:pt x="5305807" y="4478274"/>
                </a:lnTo>
                <a:lnTo>
                  <a:pt x="9906" y="44782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8548115" y="5637276"/>
            <a:ext cx="2801113" cy="225552"/>
          </a:xfrm>
          <a:custGeom>
            <a:avLst/>
            <a:gdLst/>
            <a:ahLst/>
            <a:cxnLst/>
            <a:rect l="l" t="t" r="r" b="b"/>
            <a:pathLst>
              <a:path w="2801113" h="225552">
                <a:moveTo>
                  <a:pt x="9907" y="17462"/>
                </a:moveTo>
                <a:cubicBezTo>
                  <a:pt x="9907" y="13284"/>
                  <a:pt x="13336" y="9906"/>
                  <a:pt x="17400" y="9906"/>
                </a:cubicBezTo>
                <a:lnTo>
                  <a:pt x="2783714" y="9906"/>
                </a:lnTo>
                <a:cubicBezTo>
                  <a:pt x="2787778" y="9906"/>
                  <a:pt x="2791207" y="13284"/>
                  <a:pt x="2791207" y="17462"/>
                </a:cubicBezTo>
                <a:lnTo>
                  <a:pt x="2791207" y="208089"/>
                </a:lnTo>
                <a:cubicBezTo>
                  <a:pt x="2791207" y="212268"/>
                  <a:pt x="2787778" y="215646"/>
                  <a:pt x="2783714" y="215646"/>
                </a:cubicBezTo>
                <a:lnTo>
                  <a:pt x="17400" y="215646"/>
                </a:lnTo>
                <a:cubicBezTo>
                  <a:pt x="13336" y="215646"/>
                  <a:pt x="9907" y="212268"/>
                  <a:pt x="9907" y="208089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10140696" y="3099815"/>
            <a:ext cx="1677924" cy="225552"/>
          </a:xfrm>
          <a:custGeom>
            <a:avLst/>
            <a:gdLst/>
            <a:ahLst/>
            <a:cxnLst/>
            <a:rect l="l" t="t" r="r" b="b"/>
            <a:pathLst>
              <a:path w="1677924" h="225552">
                <a:moveTo>
                  <a:pt x="9906" y="17400"/>
                </a:moveTo>
                <a:cubicBezTo>
                  <a:pt x="9906" y="13336"/>
                  <a:pt x="13335" y="9906"/>
                  <a:pt x="17399" y="9906"/>
                </a:cubicBezTo>
                <a:lnTo>
                  <a:pt x="1660398" y="9906"/>
                </a:lnTo>
                <a:cubicBezTo>
                  <a:pt x="1664589" y="9906"/>
                  <a:pt x="1668018" y="13336"/>
                  <a:pt x="1668018" y="17400"/>
                </a:cubicBezTo>
                <a:lnTo>
                  <a:pt x="1668018" y="208027"/>
                </a:lnTo>
                <a:cubicBezTo>
                  <a:pt x="1668018" y="212218"/>
                  <a:pt x="1664589" y="215647"/>
                  <a:pt x="1660398" y="215647"/>
                </a:cubicBezTo>
                <a:lnTo>
                  <a:pt x="17399" y="215647"/>
                </a:lnTo>
                <a:cubicBezTo>
                  <a:pt x="13335" y="215647"/>
                  <a:pt x="9906" y="212218"/>
                  <a:pt x="9906" y="208027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6147816" y="3124200"/>
            <a:ext cx="4040124" cy="208280"/>
          </a:xfrm>
          <a:custGeom>
            <a:avLst/>
            <a:gdLst/>
            <a:ahLst/>
            <a:cxnLst/>
            <a:rect l="l" t="t" r="r" b="b"/>
            <a:pathLst>
              <a:path w="4040124" h="208280">
                <a:moveTo>
                  <a:pt x="4002024" y="31750"/>
                </a:moveTo>
                <a:lnTo>
                  <a:pt x="1994662" y="31750"/>
                </a:lnTo>
                <a:lnTo>
                  <a:pt x="1994662" y="170180"/>
                </a:lnTo>
                <a:lnTo>
                  <a:pt x="2001012" y="163830"/>
                </a:lnTo>
                <a:lnTo>
                  <a:pt x="63500" y="163830"/>
                </a:lnTo>
                <a:lnTo>
                  <a:pt x="63500" y="176530"/>
                </a:lnTo>
                <a:lnTo>
                  <a:pt x="2007362" y="176530"/>
                </a:lnTo>
                <a:lnTo>
                  <a:pt x="2007362" y="38100"/>
                </a:lnTo>
                <a:lnTo>
                  <a:pt x="2001012" y="44450"/>
                </a:lnTo>
                <a:lnTo>
                  <a:pt x="4002024" y="44450"/>
                </a:lnTo>
                <a:close/>
                <a:moveTo>
                  <a:pt x="4002024" y="76200"/>
                </a:moveTo>
                <a:cubicBezTo>
                  <a:pt x="4023106" y="76200"/>
                  <a:pt x="4040124" y="59182"/>
                  <a:pt x="4040124" y="38100"/>
                </a:cubicBezTo>
                <a:cubicBezTo>
                  <a:pt x="4040124" y="17018"/>
                  <a:pt x="4023106" y="0"/>
                  <a:pt x="4002024" y="0"/>
                </a:cubicBezTo>
                <a:cubicBezTo>
                  <a:pt x="3980942" y="0"/>
                  <a:pt x="3963924" y="17018"/>
                  <a:pt x="3963924" y="38100"/>
                </a:cubicBezTo>
                <a:cubicBezTo>
                  <a:pt x="3963924" y="59182"/>
                  <a:pt x="3980942" y="76200"/>
                  <a:pt x="4002024" y="76200"/>
                </a:cubicBezTo>
                <a:close/>
                <a:moveTo>
                  <a:pt x="76200" y="132080"/>
                </a:moveTo>
                <a:lnTo>
                  <a:pt x="0" y="170180"/>
                </a:lnTo>
                <a:lnTo>
                  <a:pt x="76200" y="20828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6147816" y="3636264"/>
            <a:ext cx="2447544" cy="2151685"/>
          </a:xfrm>
          <a:custGeom>
            <a:avLst/>
            <a:gdLst/>
            <a:ahLst/>
            <a:cxnLst/>
            <a:rect l="l" t="t" r="r" b="b"/>
            <a:pathLst>
              <a:path w="2447544" h="2151685">
                <a:moveTo>
                  <a:pt x="2409444" y="2119947"/>
                </a:moveTo>
                <a:lnTo>
                  <a:pt x="1198372" y="2119947"/>
                </a:lnTo>
                <a:lnTo>
                  <a:pt x="1198372" y="38100"/>
                </a:lnTo>
                <a:lnTo>
                  <a:pt x="1204722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1211072" y="31750"/>
                </a:lnTo>
                <a:lnTo>
                  <a:pt x="1211072" y="2113585"/>
                </a:lnTo>
                <a:lnTo>
                  <a:pt x="1204722" y="2107235"/>
                </a:lnTo>
                <a:lnTo>
                  <a:pt x="2409444" y="2107235"/>
                </a:lnTo>
                <a:close/>
                <a:moveTo>
                  <a:pt x="2409444" y="2075485"/>
                </a:moveTo>
                <a:cubicBezTo>
                  <a:pt x="2430526" y="2075485"/>
                  <a:pt x="2447544" y="2092553"/>
                  <a:pt x="2447544" y="2113585"/>
                </a:cubicBezTo>
                <a:cubicBezTo>
                  <a:pt x="2447544" y="2134629"/>
                  <a:pt x="2430526" y="2151685"/>
                  <a:pt x="2409444" y="2151685"/>
                </a:cubicBezTo>
                <a:cubicBezTo>
                  <a:pt x="2388362" y="2151685"/>
                  <a:pt x="2371344" y="2134629"/>
                  <a:pt x="2371344" y="2113585"/>
                </a:cubicBezTo>
                <a:cubicBezTo>
                  <a:pt x="2371344" y="2092553"/>
                  <a:pt x="2388362" y="2075485"/>
                  <a:pt x="2409444" y="2075485"/>
                </a:cubicBezTo>
                <a:close/>
                <a:moveTo>
                  <a:pt x="76200" y="76200"/>
                </a:moveTo>
                <a:lnTo>
                  <a:pt x="0" y="38100"/>
                </a:lnTo>
                <a:lnTo>
                  <a:pt x="762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68" name="object 868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5989624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70" b="1" spc="10" dirty="0">
                <a:solidFill>
                  <a:srgbClr val="00B050"/>
                </a:solidFill>
                <a:latin typeface="Arial"/>
                <a:cs typeface="Arial"/>
              </a:rPr>
              <a:t>Step3_3</a:t>
            </a:r>
            <a:r>
              <a:rPr sz="3570" b="1" spc="10" dirty="0">
                <a:solidFill>
                  <a:srgbClr val="002060"/>
                </a:solidFill>
                <a:latin typeface="Arial"/>
                <a:cs typeface="Arial"/>
              </a:rPr>
              <a:t>. Chat Flow </a:t>
            </a:r>
            <a:r>
              <a:rPr sz="3570" b="1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871" name="object 871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60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2161137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3) Receiver </a:t>
            </a:r>
            <a:r>
              <a:rPr sz="1800" spc="10" dirty="0">
                <a:latin typeface="Mangul Gothic"/>
                <a:cs typeface="Mangul Gothic"/>
              </a:rPr>
              <a:t>노드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수정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57400"/>
            <a:ext cx="7808976" cy="2132076"/>
          </a:xfrm>
          <a:prstGeom prst="rect">
            <a:avLst/>
          </a:prstGeom>
        </p:spPr>
      </p:pic>
      <p:sp>
        <p:nvSpPr>
          <p:cNvPr id="873" name="object 873"/>
          <p:cNvSpPr/>
          <p:nvPr/>
        </p:nvSpPr>
        <p:spPr>
          <a:xfrm>
            <a:off x="1226820" y="2037588"/>
            <a:ext cx="7848600" cy="2171700"/>
          </a:xfrm>
          <a:custGeom>
            <a:avLst/>
            <a:gdLst/>
            <a:ahLst/>
            <a:cxnLst/>
            <a:rect l="l" t="t" r="r" b="b"/>
            <a:pathLst>
              <a:path w="7848600" h="2171700">
                <a:moveTo>
                  <a:pt x="9906" y="2161794"/>
                </a:moveTo>
                <a:lnTo>
                  <a:pt x="9906" y="9906"/>
                </a:lnTo>
                <a:lnTo>
                  <a:pt x="7838694" y="9906"/>
                </a:lnTo>
                <a:lnTo>
                  <a:pt x="7838694" y="2161794"/>
                </a:lnTo>
                <a:lnTo>
                  <a:pt x="9906" y="216179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72" y="3429000"/>
            <a:ext cx="5548884" cy="2961132"/>
          </a:xfrm>
          <a:prstGeom prst="rect">
            <a:avLst/>
          </a:prstGeom>
        </p:spPr>
      </p:pic>
      <p:sp>
        <p:nvSpPr>
          <p:cNvPr id="874" name="object 874"/>
          <p:cNvSpPr/>
          <p:nvPr/>
        </p:nvSpPr>
        <p:spPr>
          <a:xfrm>
            <a:off x="2804160" y="3409188"/>
            <a:ext cx="5588508" cy="3000756"/>
          </a:xfrm>
          <a:custGeom>
            <a:avLst/>
            <a:gdLst/>
            <a:ahLst/>
            <a:cxnLst/>
            <a:rect l="l" t="t" r="r" b="b"/>
            <a:pathLst>
              <a:path w="5588508" h="3000756">
                <a:moveTo>
                  <a:pt x="9906" y="2990850"/>
                </a:moveTo>
                <a:lnTo>
                  <a:pt x="9906" y="9906"/>
                </a:lnTo>
                <a:lnTo>
                  <a:pt x="5578602" y="9906"/>
                </a:lnTo>
                <a:lnTo>
                  <a:pt x="5578602" y="2990850"/>
                </a:lnTo>
                <a:lnTo>
                  <a:pt x="9906" y="299085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72" y="4347972"/>
            <a:ext cx="4194048" cy="2299716"/>
          </a:xfrm>
          <a:prstGeom prst="rect">
            <a:avLst/>
          </a:prstGeom>
        </p:spPr>
      </p:pic>
      <p:sp>
        <p:nvSpPr>
          <p:cNvPr id="875" name="object 875"/>
          <p:cNvSpPr/>
          <p:nvPr/>
        </p:nvSpPr>
        <p:spPr>
          <a:xfrm>
            <a:off x="7490460" y="4328160"/>
            <a:ext cx="4233672" cy="2339340"/>
          </a:xfrm>
          <a:custGeom>
            <a:avLst/>
            <a:gdLst/>
            <a:ahLst/>
            <a:cxnLst/>
            <a:rect l="l" t="t" r="r" b="b"/>
            <a:pathLst>
              <a:path w="4233672" h="2339340">
                <a:moveTo>
                  <a:pt x="9906" y="2329434"/>
                </a:moveTo>
                <a:lnTo>
                  <a:pt x="9906" y="9906"/>
                </a:lnTo>
                <a:lnTo>
                  <a:pt x="4223766" y="9906"/>
                </a:lnTo>
                <a:lnTo>
                  <a:pt x="4223766" y="2329434"/>
                </a:lnTo>
                <a:lnTo>
                  <a:pt x="9906" y="232943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3081528" y="2590800"/>
            <a:ext cx="2129028" cy="512064"/>
          </a:xfrm>
          <a:custGeom>
            <a:avLst/>
            <a:gdLst/>
            <a:ahLst/>
            <a:cxnLst/>
            <a:rect l="l" t="t" r="r" b="b"/>
            <a:pathLst>
              <a:path w="2129028" h="512064">
                <a:moveTo>
                  <a:pt x="9906" y="27940"/>
                </a:moveTo>
                <a:cubicBezTo>
                  <a:pt x="9906" y="18034"/>
                  <a:pt x="18034" y="9906"/>
                  <a:pt x="27940" y="9906"/>
                </a:cubicBezTo>
                <a:lnTo>
                  <a:pt x="2101088" y="9906"/>
                </a:lnTo>
                <a:cubicBezTo>
                  <a:pt x="2110994" y="9906"/>
                  <a:pt x="2119122" y="18034"/>
                  <a:pt x="2119122" y="27940"/>
                </a:cubicBezTo>
                <a:lnTo>
                  <a:pt x="2119122" y="484124"/>
                </a:lnTo>
                <a:cubicBezTo>
                  <a:pt x="2119122" y="494030"/>
                  <a:pt x="2110994" y="502158"/>
                  <a:pt x="2101088" y="502158"/>
                </a:cubicBezTo>
                <a:lnTo>
                  <a:pt x="27940" y="502158"/>
                </a:lnTo>
                <a:cubicBezTo>
                  <a:pt x="18034" y="502158"/>
                  <a:pt x="9906" y="494030"/>
                  <a:pt x="9906" y="48412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3745992" y="4456176"/>
            <a:ext cx="3014472" cy="699516"/>
          </a:xfrm>
          <a:custGeom>
            <a:avLst/>
            <a:gdLst/>
            <a:ahLst/>
            <a:cxnLst/>
            <a:rect l="l" t="t" r="r" b="b"/>
            <a:pathLst>
              <a:path w="3014472" h="699516">
                <a:moveTo>
                  <a:pt x="9906" y="34925"/>
                </a:moveTo>
                <a:cubicBezTo>
                  <a:pt x="9906" y="21082"/>
                  <a:pt x="21082" y="9906"/>
                  <a:pt x="34925" y="9906"/>
                </a:cubicBezTo>
                <a:lnTo>
                  <a:pt x="2979547" y="9906"/>
                </a:lnTo>
                <a:cubicBezTo>
                  <a:pt x="2993389" y="9906"/>
                  <a:pt x="3004565" y="21082"/>
                  <a:pt x="3004565" y="34925"/>
                </a:cubicBezTo>
                <a:lnTo>
                  <a:pt x="3004565" y="664591"/>
                </a:lnTo>
                <a:cubicBezTo>
                  <a:pt x="3004565" y="678434"/>
                  <a:pt x="2993389" y="689610"/>
                  <a:pt x="2979547" y="689610"/>
                </a:cubicBezTo>
                <a:lnTo>
                  <a:pt x="34925" y="689610"/>
                </a:lnTo>
                <a:cubicBezTo>
                  <a:pt x="21082" y="689610"/>
                  <a:pt x="9906" y="678434"/>
                  <a:pt x="9906" y="66459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7816596" y="3689604"/>
            <a:ext cx="640080" cy="359664"/>
          </a:xfrm>
          <a:custGeom>
            <a:avLst/>
            <a:gdLst/>
            <a:ahLst/>
            <a:cxnLst/>
            <a:rect l="l" t="t" r="r" b="b"/>
            <a:pathLst>
              <a:path w="640080" h="359664">
                <a:moveTo>
                  <a:pt x="9906" y="22352"/>
                </a:moveTo>
                <a:cubicBezTo>
                  <a:pt x="9906" y="15494"/>
                  <a:pt x="15494" y="9906"/>
                  <a:pt x="22352" y="9906"/>
                </a:cubicBezTo>
                <a:lnTo>
                  <a:pt x="617728" y="9906"/>
                </a:lnTo>
                <a:cubicBezTo>
                  <a:pt x="624586" y="9906"/>
                  <a:pt x="630174" y="15494"/>
                  <a:pt x="630174" y="22352"/>
                </a:cubicBezTo>
                <a:lnTo>
                  <a:pt x="630174" y="337312"/>
                </a:lnTo>
                <a:cubicBezTo>
                  <a:pt x="630174" y="344170"/>
                  <a:pt x="624586" y="349758"/>
                  <a:pt x="617728" y="349758"/>
                </a:cubicBezTo>
                <a:lnTo>
                  <a:pt x="22352" y="349758"/>
                </a:lnTo>
                <a:cubicBezTo>
                  <a:pt x="15494" y="349758"/>
                  <a:pt x="9906" y="344170"/>
                  <a:pt x="9906" y="337312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8407908" y="3829812"/>
            <a:ext cx="1237869" cy="517271"/>
          </a:xfrm>
          <a:custGeom>
            <a:avLst/>
            <a:gdLst/>
            <a:ahLst/>
            <a:cxnLst/>
            <a:rect l="l" t="t" r="r" b="b"/>
            <a:pathLst>
              <a:path w="1237869" h="517271">
                <a:moveTo>
                  <a:pt x="38100" y="31750"/>
                </a:moveTo>
                <a:lnTo>
                  <a:pt x="1206119" y="31750"/>
                </a:lnTo>
                <a:lnTo>
                  <a:pt x="1206119" y="453771"/>
                </a:lnTo>
                <a:lnTo>
                  <a:pt x="1193419" y="453771"/>
                </a:lnTo>
                <a:lnTo>
                  <a:pt x="1193419" y="38100"/>
                </a:lnTo>
                <a:lnTo>
                  <a:pt x="1199769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2"/>
                  <a:pt x="0" y="38100"/>
                </a:cubicBezTo>
                <a:cubicBezTo>
                  <a:pt x="0" y="17018"/>
                  <a:pt x="17018" y="0"/>
                  <a:pt x="38100" y="0"/>
                </a:cubicBezTo>
                <a:cubicBezTo>
                  <a:pt x="59182" y="0"/>
                  <a:pt x="76200" y="17018"/>
                  <a:pt x="76200" y="38100"/>
                </a:cubicBezTo>
                <a:cubicBezTo>
                  <a:pt x="76200" y="59182"/>
                  <a:pt x="59182" y="76200"/>
                  <a:pt x="38100" y="76200"/>
                </a:cubicBezTo>
                <a:close/>
                <a:moveTo>
                  <a:pt x="1237869" y="441071"/>
                </a:moveTo>
                <a:lnTo>
                  <a:pt x="1199769" y="517271"/>
                </a:lnTo>
                <a:lnTo>
                  <a:pt x="1161669" y="44107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80" name="object 880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5989624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70" b="1" spc="10" dirty="0">
                <a:solidFill>
                  <a:srgbClr val="00B050"/>
                </a:solidFill>
                <a:latin typeface="Arial"/>
                <a:cs typeface="Arial"/>
              </a:rPr>
              <a:t>Step3_3</a:t>
            </a:r>
            <a:r>
              <a:rPr sz="3570" b="1" spc="10" dirty="0">
                <a:solidFill>
                  <a:srgbClr val="002060"/>
                </a:solidFill>
                <a:latin typeface="Arial"/>
                <a:cs typeface="Arial"/>
              </a:rPr>
              <a:t>. Chat Flow </a:t>
            </a:r>
            <a:r>
              <a:rPr sz="3570" b="1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883" name="object 883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61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2016357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4) Sender </a:t>
            </a:r>
            <a:r>
              <a:rPr sz="1800" spc="10" dirty="0">
                <a:latin typeface="Mangul Gothic"/>
                <a:cs typeface="Mangul Gothic"/>
              </a:rPr>
              <a:t>노드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수정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57400"/>
            <a:ext cx="7808976" cy="2132076"/>
          </a:xfrm>
          <a:prstGeom prst="rect">
            <a:avLst/>
          </a:prstGeom>
        </p:spPr>
      </p:pic>
      <p:sp>
        <p:nvSpPr>
          <p:cNvPr id="885" name="object 885"/>
          <p:cNvSpPr/>
          <p:nvPr/>
        </p:nvSpPr>
        <p:spPr>
          <a:xfrm>
            <a:off x="1226820" y="2037588"/>
            <a:ext cx="7848600" cy="2171700"/>
          </a:xfrm>
          <a:custGeom>
            <a:avLst/>
            <a:gdLst/>
            <a:ahLst/>
            <a:cxnLst/>
            <a:rect l="l" t="t" r="r" b="b"/>
            <a:pathLst>
              <a:path w="7848600" h="2171700">
                <a:moveTo>
                  <a:pt x="9906" y="2161794"/>
                </a:moveTo>
                <a:lnTo>
                  <a:pt x="9906" y="9906"/>
                </a:lnTo>
                <a:lnTo>
                  <a:pt x="7838694" y="9906"/>
                </a:lnTo>
                <a:lnTo>
                  <a:pt x="7838694" y="2161794"/>
                </a:lnTo>
                <a:lnTo>
                  <a:pt x="9906" y="216179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032" y="3590544"/>
            <a:ext cx="4998720" cy="2688336"/>
          </a:xfrm>
          <a:prstGeom prst="rect">
            <a:avLst/>
          </a:prstGeom>
        </p:spPr>
      </p:pic>
      <p:sp>
        <p:nvSpPr>
          <p:cNvPr id="886" name="object 886"/>
          <p:cNvSpPr/>
          <p:nvPr/>
        </p:nvSpPr>
        <p:spPr>
          <a:xfrm>
            <a:off x="2903220" y="3570732"/>
            <a:ext cx="5038345" cy="2727960"/>
          </a:xfrm>
          <a:custGeom>
            <a:avLst/>
            <a:gdLst/>
            <a:ahLst/>
            <a:cxnLst/>
            <a:rect l="l" t="t" r="r" b="b"/>
            <a:pathLst>
              <a:path w="5038345" h="2727960">
                <a:moveTo>
                  <a:pt x="9906" y="2718054"/>
                </a:moveTo>
                <a:lnTo>
                  <a:pt x="9906" y="9906"/>
                </a:lnTo>
                <a:lnTo>
                  <a:pt x="5028438" y="9906"/>
                </a:lnTo>
                <a:lnTo>
                  <a:pt x="5028438" y="2718054"/>
                </a:lnTo>
                <a:lnTo>
                  <a:pt x="9906" y="271805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2" y="4645152"/>
            <a:ext cx="4422648" cy="1935480"/>
          </a:xfrm>
          <a:prstGeom prst="rect">
            <a:avLst/>
          </a:prstGeom>
        </p:spPr>
      </p:pic>
      <p:sp>
        <p:nvSpPr>
          <p:cNvPr id="887" name="object 887"/>
          <p:cNvSpPr/>
          <p:nvPr/>
        </p:nvSpPr>
        <p:spPr>
          <a:xfrm>
            <a:off x="6896100" y="4625340"/>
            <a:ext cx="4462273" cy="1975104"/>
          </a:xfrm>
          <a:custGeom>
            <a:avLst/>
            <a:gdLst/>
            <a:ahLst/>
            <a:cxnLst/>
            <a:rect l="l" t="t" r="r" b="b"/>
            <a:pathLst>
              <a:path w="4462273" h="1975104">
                <a:moveTo>
                  <a:pt x="9906" y="1965198"/>
                </a:moveTo>
                <a:lnTo>
                  <a:pt x="9906" y="9906"/>
                </a:lnTo>
                <a:lnTo>
                  <a:pt x="4452366" y="9906"/>
                </a:lnTo>
                <a:lnTo>
                  <a:pt x="4452366" y="1965198"/>
                </a:lnTo>
                <a:lnTo>
                  <a:pt x="9906" y="196519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6891527" y="2590800"/>
            <a:ext cx="2129028" cy="512064"/>
          </a:xfrm>
          <a:custGeom>
            <a:avLst/>
            <a:gdLst/>
            <a:ahLst/>
            <a:cxnLst/>
            <a:rect l="l" t="t" r="r" b="b"/>
            <a:pathLst>
              <a:path w="2129028" h="512064">
                <a:moveTo>
                  <a:pt x="9907" y="27940"/>
                </a:moveTo>
                <a:cubicBezTo>
                  <a:pt x="9907" y="18034"/>
                  <a:pt x="18035" y="9906"/>
                  <a:pt x="27941" y="9906"/>
                </a:cubicBezTo>
                <a:lnTo>
                  <a:pt x="2101089" y="9906"/>
                </a:lnTo>
                <a:cubicBezTo>
                  <a:pt x="2110995" y="9906"/>
                  <a:pt x="2119123" y="18034"/>
                  <a:pt x="2119123" y="27940"/>
                </a:cubicBezTo>
                <a:lnTo>
                  <a:pt x="2119123" y="484124"/>
                </a:lnTo>
                <a:cubicBezTo>
                  <a:pt x="2119123" y="494030"/>
                  <a:pt x="2110995" y="502158"/>
                  <a:pt x="2101089" y="502158"/>
                </a:cubicBezTo>
                <a:lnTo>
                  <a:pt x="27941" y="502158"/>
                </a:lnTo>
                <a:cubicBezTo>
                  <a:pt x="18035" y="502158"/>
                  <a:pt x="9907" y="494030"/>
                  <a:pt x="9907" y="48412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3745992" y="4456176"/>
            <a:ext cx="3014472" cy="699516"/>
          </a:xfrm>
          <a:custGeom>
            <a:avLst/>
            <a:gdLst/>
            <a:ahLst/>
            <a:cxnLst/>
            <a:rect l="l" t="t" r="r" b="b"/>
            <a:pathLst>
              <a:path w="3014472" h="699516">
                <a:moveTo>
                  <a:pt x="9906" y="34925"/>
                </a:moveTo>
                <a:cubicBezTo>
                  <a:pt x="9906" y="21082"/>
                  <a:pt x="21082" y="9906"/>
                  <a:pt x="34925" y="9906"/>
                </a:cubicBezTo>
                <a:lnTo>
                  <a:pt x="2979547" y="9906"/>
                </a:lnTo>
                <a:cubicBezTo>
                  <a:pt x="2993389" y="9906"/>
                  <a:pt x="3004565" y="21082"/>
                  <a:pt x="3004565" y="34925"/>
                </a:cubicBezTo>
                <a:lnTo>
                  <a:pt x="3004565" y="664591"/>
                </a:lnTo>
                <a:cubicBezTo>
                  <a:pt x="3004565" y="678434"/>
                  <a:pt x="2993389" y="689610"/>
                  <a:pt x="2979547" y="689610"/>
                </a:cubicBezTo>
                <a:lnTo>
                  <a:pt x="34925" y="689610"/>
                </a:lnTo>
                <a:cubicBezTo>
                  <a:pt x="21082" y="689610"/>
                  <a:pt x="9906" y="678434"/>
                  <a:pt x="9906" y="66459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7484363" y="3796284"/>
            <a:ext cx="513588" cy="361188"/>
          </a:xfrm>
          <a:custGeom>
            <a:avLst/>
            <a:gdLst/>
            <a:ahLst/>
            <a:cxnLst/>
            <a:rect l="l" t="t" r="r" b="b"/>
            <a:pathLst>
              <a:path w="513588" h="361188">
                <a:moveTo>
                  <a:pt x="9906" y="22479"/>
                </a:moveTo>
                <a:cubicBezTo>
                  <a:pt x="9906" y="15494"/>
                  <a:pt x="15494" y="9906"/>
                  <a:pt x="22480" y="9906"/>
                </a:cubicBezTo>
                <a:lnTo>
                  <a:pt x="491110" y="9906"/>
                </a:lnTo>
                <a:cubicBezTo>
                  <a:pt x="498094" y="9906"/>
                  <a:pt x="503683" y="15494"/>
                  <a:pt x="503683" y="22479"/>
                </a:cubicBezTo>
                <a:lnTo>
                  <a:pt x="503683" y="338709"/>
                </a:lnTo>
                <a:cubicBezTo>
                  <a:pt x="503683" y="345694"/>
                  <a:pt x="498094" y="351282"/>
                  <a:pt x="491110" y="351282"/>
                </a:cubicBezTo>
                <a:lnTo>
                  <a:pt x="22480" y="351282"/>
                </a:lnTo>
                <a:cubicBezTo>
                  <a:pt x="15494" y="351282"/>
                  <a:pt x="9906" y="345694"/>
                  <a:pt x="9906" y="338709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7958328" y="3960876"/>
            <a:ext cx="1207262" cy="684276"/>
          </a:xfrm>
          <a:custGeom>
            <a:avLst/>
            <a:gdLst/>
            <a:ahLst/>
            <a:cxnLst/>
            <a:rect l="l" t="t" r="r" b="b"/>
            <a:pathLst>
              <a:path w="1207262" h="684276">
                <a:moveTo>
                  <a:pt x="38100" y="31750"/>
                </a:moveTo>
                <a:lnTo>
                  <a:pt x="1175512" y="31750"/>
                </a:lnTo>
                <a:lnTo>
                  <a:pt x="1175512" y="620776"/>
                </a:lnTo>
                <a:lnTo>
                  <a:pt x="1162812" y="620776"/>
                </a:lnTo>
                <a:lnTo>
                  <a:pt x="1162812" y="38100"/>
                </a:lnTo>
                <a:lnTo>
                  <a:pt x="1169162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2"/>
                  <a:pt x="0" y="38100"/>
                </a:cubicBezTo>
                <a:cubicBezTo>
                  <a:pt x="0" y="17018"/>
                  <a:pt x="17018" y="0"/>
                  <a:pt x="38100" y="0"/>
                </a:cubicBezTo>
                <a:cubicBezTo>
                  <a:pt x="59182" y="0"/>
                  <a:pt x="76200" y="17018"/>
                  <a:pt x="76200" y="38100"/>
                </a:cubicBezTo>
                <a:cubicBezTo>
                  <a:pt x="76200" y="59182"/>
                  <a:pt x="59182" y="76200"/>
                  <a:pt x="38100" y="76200"/>
                </a:cubicBezTo>
                <a:close/>
                <a:moveTo>
                  <a:pt x="1207262" y="608076"/>
                </a:moveTo>
                <a:lnTo>
                  <a:pt x="1169162" y="684276"/>
                </a:lnTo>
                <a:lnTo>
                  <a:pt x="1131062" y="608076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92" name="object 89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57400"/>
            <a:ext cx="6214872" cy="1697736"/>
          </a:xfrm>
          <a:prstGeom prst="rect">
            <a:avLst/>
          </a:prstGeom>
        </p:spPr>
      </p:pic>
      <p:sp>
        <p:nvSpPr>
          <p:cNvPr id="895" name="object 895"/>
          <p:cNvSpPr/>
          <p:nvPr/>
        </p:nvSpPr>
        <p:spPr>
          <a:xfrm>
            <a:off x="1226820" y="2037588"/>
            <a:ext cx="6254496" cy="1737360"/>
          </a:xfrm>
          <a:custGeom>
            <a:avLst/>
            <a:gdLst/>
            <a:ahLst/>
            <a:cxnLst/>
            <a:rect l="l" t="t" r="r" b="b"/>
            <a:pathLst>
              <a:path w="6254496" h="1737360">
                <a:moveTo>
                  <a:pt x="9906" y="1727454"/>
                </a:moveTo>
                <a:lnTo>
                  <a:pt x="9906" y="9906"/>
                </a:lnTo>
                <a:lnTo>
                  <a:pt x="6244590" y="9906"/>
                </a:lnTo>
                <a:lnTo>
                  <a:pt x="6244590" y="1727454"/>
                </a:lnTo>
                <a:lnTo>
                  <a:pt x="9906" y="172745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5989624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70" b="1" spc="10" dirty="0">
                <a:solidFill>
                  <a:srgbClr val="00B050"/>
                </a:solidFill>
                <a:latin typeface="Arial"/>
                <a:cs typeface="Arial"/>
              </a:rPr>
              <a:t>Step3_3</a:t>
            </a:r>
            <a:r>
              <a:rPr sz="3570" b="1" spc="10" dirty="0">
                <a:solidFill>
                  <a:srgbClr val="002060"/>
                </a:solidFill>
                <a:latin typeface="Arial"/>
                <a:cs typeface="Arial"/>
              </a:rPr>
              <a:t>. Chat Flow </a:t>
            </a:r>
            <a:r>
              <a:rPr sz="3570" b="1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896" name="object 896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62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2249528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5) Assistant </a:t>
            </a:r>
            <a:r>
              <a:rPr sz="1800" spc="10" dirty="0">
                <a:latin typeface="Mangul Gothic"/>
                <a:cs typeface="Mangul Gothic"/>
              </a:rPr>
              <a:t>노드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0" dirty="0">
                <a:latin typeface="Mangul Gothic"/>
                <a:cs typeface="Mangul Gothic"/>
              </a:rPr>
              <a:t>수정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68" y="3906012"/>
            <a:ext cx="2634996" cy="1388364"/>
          </a:xfrm>
          <a:prstGeom prst="rect">
            <a:avLst/>
          </a:prstGeom>
        </p:spPr>
      </p:pic>
      <p:sp>
        <p:nvSpPr>
          <p:cNvPr id="898" name="object 898"/>
          <p:cNvSpPr/>
          <p:nvPr/>
        </p:nvSpPr>
        <p:spPr>
          <a:xfrm>
            <a:off x="1210056" y="3886200"/>
            <a:ext cx="2674619" cy="1427988"/>
          </a:xfrm>
          <a:custGeom>
            <a:avLst/>
            <a:gdLst/>
            <a:ahLst/>
            <a:cxnLst/>
            <a:rect l="l" t="t" r="r" b="b"/>
            <a:pathLst>
              <a:path w="2674619" h="1427988">
                <a:moveTo>
                  <a:pt x="9906" y="1418082"/>
                </a:moveTo>
                <a:lnTo>
                  <a:pt x="9906" y="9906"/>
                </a:lnTo>
                <a:lnTo>
                  <a:pt x="2664713" y="9906"/>
                </a:lnTo>
                <a:lnTo>
                  <a:pt x="2664713" y="1418082"/>
                </a:lnTo>
                <a:lnTo>
                  <a:pt x="9906" y="141808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96" y="4910328"/>
            <a:ext cx="4165091" cy="1603248"/>
          </a:xfrm>
          <a:prstGeom prst="rect">
            <a:avLst/>
          </a:prstGeom>
        </p:spPr>
      </p:pic>
      <p:sp>
        <p:nvSpPr>
          <p:cNvPr id="899" name="object 899"/>
          <p:cNvSpPr/>
          <p:nvPr/>
        </p:nvSpPr>
        <p:spPr>
          <a:xfrm>
            <a:off x="3986784" y="4890516"/>
            <a:ext cx="4204716" cy="1642872"/>
          </a:xfrm>
          <a:custGeom>
            <a:avLst/>
            <a:gdLst/>
            <a:ahLst/>
            <a:cxnLst/>
            <a:rect l="l" t="t" r="r" b="b"/>
            <a:pathLst>
              <a:path w="4204716" h="1642872">
                <a:moveTo>
                  <a:pt x="9906" y="1632966"/>
                </a:moveTo>
                <a:lnTo>
                  <a:pt x="9906" y="9906"/>
                </a:lnTo>
                <a:lnTo>
                  <a:pt x="4194809" y="9906"/>
                </a:lnTo>
                <a:lnTo>
                  <a:pt x="4194809" y="1632966"/>
                </a:lnTo>
                <a:lnTo>
                  <a:pt x="9906" y="163296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92" y="2052828"/>
            <a:ext cx="3351276" cy="4241292"/>
          </a:xfrm>
          <a:prstGeom prst="rect">
            <a:avLst/>
          </a:prstGeom>
        </p:spPr>
      </p:pic>
      <p:sp>
        <p:nvSpPr>
          <p:cNvPr id="900" name="object 900"/>
          <p:cNvSpPr/>
          <p:nvPr/>
        </p:nvSpPr>
        <p:spPr>
          <a:xfrm>
            <a:off x="8412480" y="2033016"/>
            <a:ext cx="3390900" cy="4280916"/>
          </a:xfrm>
          <a:custGeom>
            <a:avLst/>
            <a:gdLst/>
            <a:ahLst/>
            <a:cxnLst/>
            <a:rect l="l" t="t" r="r" b="b"/>
            <a:pathLst>
              <a:path w="3390900" h="4280916">
                <a:moveTo>
                  <a:pt x="9906" y="4271010"/>
                </a:moveTo>
                <a:lnTo>
                  <a:pt x="9906" y="9906"/>
                </a:lnTo>
                <a:lnTo>
                  <a:pt x="3380994" y="9906"/>
                </a:lnTo>
                <a:lnTo>
                  <a:pt x="3380994" y="4271010"/>
                </a:lnTo>
                <a:lnTo>
                  <a:pt x="9906" y="427101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9212580" y="3896868"/>
            <a:ext cx="2331720" cy="320040"/>
          </a:xfrm>
          <a:custGeom>
            <a:avLst/>
            <a:gdLst/>
            <a:ahLst/>
            <a:cxnLst/>
            <a:rect l="l" t="t" r="r" b="b"/>
            <a:pathLst>
              <a:path w="2331720" h="320040">
                <a:moveTo>
                  <a:pt x="9906" y="20955"/>
                </a:moveTo>
                <a:cubicBezTo>
                  <a:pt x="9906" y="14859"/>
                  <a:pt x="14859" y="9906"/>
                  <a:pt x="20955" y="9906"/>
                </a:cubicBezTo>
                <a:lnTo>
                  <a:pt x="2310765" y="9906"/>
                </a:lnTo>
                <a:cubicBezTo>
                  <a:pt x="2316861" y="9906"/>
                  <a:pt x="2321814" y="14859"/>
                  <a:pt x="2321814" y="20955"/>
                </a:cubicBezTo>
                <a:lnTo>
                  <a:pt x="2321814" y="299085"/>
                </a:lnTo>
                <a:cubicBezTo>
                  <a:pt x="2321814" y="305181"/>
                  <a:pt x="2316861" y="310134"/>
                  <a:pt x="2310765" y="310134"/>
                </a:cubicBezTo>
                <a:lnTo>
                  <a:pt x="20955" y="310134"/>
                </a:lnTo>
                <a:cubicBezTo>
                  <a:pt x="14859" y="310134"/>
                  <a:pt x="9906" y="305181"/>
                  <a:pt x="9906" y="29908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9212580" y="4564380"/>
            <a:ext cx="2331720" cy="320040"/>
          </a:xfrm>
          <a:custGeom>
            <a:avLst/>
            <a:gdLst/>
            <a:ahLst/>
            <a:cxnLst/>
            <a:rect l="l" t="t" r="r" b="b"/>
            <a:pathLst>
              <a:path w="2331720" h="320040">
                <a:moveTo>
                  <a:pt x="9906" y="20955"/>
                </a:moveTo>
                <a:cubicBezTo>
                  <a:pt x="9906" y="14859"/>
                  <a:pt x="14859" y="9906"/>
                  <a:pt x="20955" y="9906"/>
                </a:cubicBezTo>
                <a:lnTo>
                  <a:pt x="2310765" y="9906"/>
                </a:lnTo>
                <a:cubicBezTo>
                  <a:pt x="2316861" y="9906"/>
                  <a:pt x="2321814" y="14859"/>
                  <a:pt x="2321814" y="20955"/>
                </a:cubicBezTo>
                <a:lnTo>
                  <a:pt x="2321814" y="299085"/>
                </a:lnTo>
                <a:cubicBezTo>
                  <a:pt x="2321814" y="305181"/>
                  <a:pt x="2316861" y="310134"/>
                  <a:pt x="2310765" y="310134"/>
                </a:cubicBezTo>
                <a:lnTo>
                  <a:pt x="20955" y="310134"/>
                </a:lnTo>
                <a:cubicBezTo>
                  <a:pt x="14859" y="310134"/>
                  <a:pt x="9906" y="305181"/>
                  <a:pt x="9906" y="299085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5846064" y="4686300"/>
            <a:ext cx="3375025" cy="707009"/>
          </a:xfrm>
          <a:custGeom>
            <a:avLst/>
            <a:gdLst/>
            <a:ahLst/>
            <a:cxnLst/>
            <a:rect l="l" t="t" r="r" b="b"/>
            <a:pathLst>
              <a:path w="3375025" h="707009">
                <a:moveTo>
                  <a:pt x="38100" y="675259"/>
                </a:moveTo>
                <a:lnTo>
                  <a:pt x="1712976" y="675259"/>
                </a:lnTo>
                <a:lnTo>
                  <a:pt x="1712976" y="38100"/>
                </a:lnTo>
                <a:lnTo>
                  <a:pt x="1706626" y="44450"/>
                </a:lnTo>
                <a:lnTo>
                  <a:pt x="3311652" y="44450"/>
                </a:lnTo>
                <a:lnTo>
                  <a:pt x="3311652" y="31750"/>
                </a:lnTo>
                <a:lnTo>
                  <a:pt x="1700276" y="31750"/>
                </a:lnTo>
                <a:lnTo>
                  <a:pt x="1700276" y="668909"/>
                </a:lnTo>
                <a:lnTo>
                  <a:pt x="1706626" y="662559"/>
                </a:lnTo>
                <a:lnTo>
                  <a:pt x="38100" y="662559"/>
                </a:lnTo>
                <a:close/>
                <a:moveTo>
                  <a:pt x="38100" y="630809"/>
                </a:moveTo>
                <a:cubicBezTo>
                  <a:pt x="17018" y="630809"/>
                  <a:pt x="0" y="647827"/>
                  <a:pt x="0" y="668909"/>
                </a:cubicBezTo>
                <a:cubicBezTo>
                  <a:pt x="0" y="689864"/>
                  <a:pt x="17018" y="707009"/>
                  <a:pt x="38100" y="707009"/>
                </a:cubicBezTo>
                <a:cubicBezTo>
                  <a:pt x="59182" y="707009"/>
                  <a:pt x="76200" y="689864"/>
                  <a:pt x="76200" y="668909"/>
                </a:cubicBezTo>
                <a:cubicBezTo>
                  <a:pt x="76200" y="647827"/>
                  <a:pt x="59182" y="630809"/>
                  <a:pt x="38100" y="630809"/>
                </a:cubicBezTo>
                <a:close/>
                <a:moveTo>
                  <a:pt x="3298825" y="76200"/>
                </a:moveTo>
                <a:lnTo>
                  <a:pt x="3375025" y="38100"/>
                </a:lnTo>
                <a:lnTo>
                  <a:pt x="329882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6202680" y="4017264"/>
            <a:ext cx="3019425" cy="2420544"/>
          </a:xfrm>
          <a:custGeom>
            <a:avLst/>
            <a:gdLst/>
            <a:ahLst/>
            <a:cxnLst/>
            <a:rect l="l" t="t" r="r" b="b"/>
            <a:pathLst>
              <a:path w="3019425" h="2420544">
                <a:moveTo>
                  <a:pt x="38100" y="2388794"/>
                </a:moveTo>
                <a:lnTo>
                  <a:pt x="1535176" y="2388794"/>
                </a:lnTo>
                <a:lnTo>
                  <a:pt x="1535176" y="38100"/>
                </a:lnTo>
                <a:lnTo>
                  <a:pt x="1528826" y="44450"/>
                </a:lnTo>
                <a:lnTo>
                  <a:pt x="2955925" y="44450"/>
                </a:lnTo>
                <a:lnTo>
                  <a:pt x="2955925" y="31750"/>
                </a:lnTo>
                <a:lnTo>
                  <a:pt x="1522476" y="31750"/>
                </a:lnTo>
                <a:lnTo>
                  <a:pt x="1522476" y="2382444"/>
                </a:lnTo>
                <a:lnTo>
                  <a:pt x="1528826" y="2376094"/>
                </a:lnTo>
                <a:lnTo>
                  <a:pt x="38100" y="2376094"/>
                </a:lnTo>
                <a:close/>
                <a:moveTo>
                  <a:pt x="38100" y="2344344"/>
                </a:moveTo>
                <a:cubicBezTo>
                  <a:pt x="17018" y="2344344"/>
                  <a:pt x="0" y="2361400"/>
                  <a:pt x="0" y="2382444"/>
                </a:cubicBezTo>
                <a:cubicBezTo>
                  <a:pt x="0" y="2403487"/>
                  <a:pt x="17018" y="2420544"/>
                  <a:pt x="38100" y="2420544"/>
                </a:cubicBezTo>
                <a:cubicBezTo>
                  <a:pt x="59182" y="2420544"/>
                  <a:pt x="76200" y="2403487"/>
                  <a:pt x="76200" y="2382444"/>
                </a:cubicBezTo>
                <a:cubicBezTo>
                  <a:pt x="76200" y="2361400"/>
                  <a:pt x="59182" y="2344344"/>
                  <a:pt x="38100" y="2344344"/>
                </a:cubicBezTo>
                <a:close/>
                <a:moveTo>
                  <a:pt x="2943225" y="76200"/>
                </a:moveTo>
                <a:lnTo>
                  <a:pt x="3019425" y="38100"/>
                </a:lnTo>
                <a:lnTo>
                  <a:pt x="294322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3656076" y="4546092"/>
            <a:ext cx="210312" cy="160020"/>
          </a:xfrm>
          <a:custGeom>
            <a:avLst/>
            <a:gdLst/>
            <a:ahLst/>
            <a:cxnLst/>
            <a:rect l="l" t="t" r="r" b="b"/>
            <a:pathLst>
              <a:path w="210312" h="160020">
                <a:moveTo>
                  <a:pt x="9906" y="15113"/>
                </a:moveTo>
                <a:cubicBezTo>
                  <a:pt x="9906" y="12192"/>
                  <a:pt x="12192" y="9906"/>
                  <a:pt x="15113" y="9906"/>
                </a:cubicBezTo>
                <a:lnTo>
                  <a:pt x="195199" y="9906"/>
                </a:lnTo>
                <a:cubicBezTo>
                  <a:pt x="198120" y="9906"/>
                  <a:pt x="200406" y="12192"/>
                  <a:pt x="200406" y="15113"/>
                </a:cubicBezTo>
                <a:lnTo>
                  <a:pt x="200406" y="144907"/>
                </a:lnTo>
                <a:cubicBezTo>
                  <a:pt x="200406" y="147828"/>
                  <a:pt x="198120" y="150114"/>
                  <a:pt x="195199" y="150114"/>
                </a:cubicBezTo>
                <a:lnTo>
                  <a:pt x="15113" y="150114"/>
                </a:lnTo>
                <a:cubicBezTo>
                  <a:pt x="12192" y="150114"/>
                  <a:pt x="9906" y="147828"/>
                  <a:pt x="9906" y="144907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3296412" y="4686300"/>
            <a:ext cx="579120" cy="131064"/>
          </a:xfrm>
          <a:custGeom>
            <a:avLst/>
            <a:gdLst/>
            <a:ahLst/>
            <a:cxnLst/>
            <a:rect l="l" t="t" r="r" b="b"/>
            <a:pathLst>
              <a:path w="579120" h="131064">
                <a:moveTo>
                  <a:pt x="9906" y="13970"/>
                </a:moveTo>
                <a:cubicBezTo>
                  <a:pt x="9906" y="11684"/>
                  <a:pt x="11684" y="9906"/>
                  <a:pt x="13970" y="9906"/>
                </a:cubicBezTo>
                <a:lnTo>
                  <a:pt x="565150" y="9906"/>
                </a:lnTo>
                <a:cubicBezTo>
                  <a:pt x="567436" y="9906"/>
                  <a:pt x="569214" y="11684"/>
                  <a:pt x="569214" y="13970"/>
                </a:cubicBezTo>
                <a:lnTo>
                  <a:pt x="569214" y="117094"/>
                </a:lnTo>
                <a:cubicBezTo>
                  <a:pt x="569214" y="119380"/>
                  <a:pt x="567436" y="121158"/>
                  <a:pt x="565150" y="121158"/>
                </a:cubicBezTo>
                <a:lnTo>
                  <a:pt x="13970" y="121158"/>
                </a:lnTo>
                <a:cubicBezTo>
                  <a:pt x="11684" y="121158"/>
                  <a:pt x="9906" y="119380"/>
                  <a:pt x="9906" y="117094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3826764" y="4712208"/>
            <a:ext cx="2300097" cy="197739"/>
          </a:xfrm>
          <a:custGeom>
            <a:avLst/>
            <a:gdLst/>
            <a:ahLst/>
            <a:cxnLst/>
            <a:rect l="l" t="t" r="r" b="b"/>
            <a:pathLst>
              <a:path w="2300097" h="197739">
                <a:moveTo>
                  <a:pt x="38100" y="31750"/>
                </a:moveTo>
                <a:lnTo>
                  <a:pt x="2268347" y="31750"/>
                </a:lnTo>
                <a:lnTo>
                  <a:pt x="2268347" y="134239"/>
                </a:lnTo>
                <a:lnTo>
                  <a:pt x="2255647" y="134239"/>
                </a:lnTo>
                <a:lnTo>
                  <a:pt x="2255647" y="38100"/>
                </a:lnTo>
                <a:lnTo>
                  <a:pt x="2261997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2"/>
                  <a:pt x="0" y="38100"/>
                </a:cubicBezTo>
                <a:cubicBezTo>
                  <a:pt x="0" y="17018"/>
                  <a:pt x="17018" y="0"/>
                  <a:pt x="38100" y="0"/>
                </a:cubicBezTo>
                <a:cubicBezTo>
                  <a:pt x="59182" y="0"/>
                  <a:pt x="76200" y="17018"/>
                  <a:pt x="76200" y="38100"/>
                </a:cubicBezTo>
                <a:cubicBezTo>
                  <a:pt x="76200" y="59182"/>
                  <a:pt x="59182" y="76200"/>
                  <a:pt x="38100" y="76200"/>
                </a:cubicBezTo>
                <a:close/>
                <a:moveTo>
                  <a:pt x="2300097" y="121539"/>
                </a:moveTo>
                <a:lnTo>
                  <a:pt x="2261997" y="197739"/>
                </a:lnTo>
                <a:lnTo>
                  <a:pt x="2223897" y="1215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4389120" y="5273040"/>
            <a:ext cx="1505712" cy="164592"/>
          </a:xfrm>
          <a:custGeom>
            <a:avLst/>
            <a:gdLst/>
            <a:ahLst/>
            <a:cxnLst/>
            <a:rect l="l" t="t" r="r" b="b"/>
            <a:pathLst>
              <a:path w="1505712" h="164592">
                <a:moveTo>
                  <a:pt x="9906" y="15240"/>
                </a:moveTo>
                <a:cubicBezTo>
                  <a:pt x="9906" y="12319"/>
                  <a:pt x="12319" y="9906"/>
                  <a:pt x="15240" y="9906"/>
                </a:cubicBezTo>
                <a:lnTo>
                  <a:pt x="1490472" y="9906"/>
                </a:lnTo>
                <a:cubicBezTo>
                  <a:pt x="1493393" y="9906"/>
                  <a:pt x="1495806" y="12319"/>
                  <a:pt x="1495806" y="15240"/>
                </a:cubicBezTo>
                <a:lnTo>
                  <a:pt x="1495806" y="149352"/>
                </a:lnTo>
                <a:cubicBezTo>
                  <a:pt x="1495806" y="152273"/>
                  <a:pt x="1493393" y="154686"/>
                  <a:pt x="1490472" y="154686"/>
                </a:cubicBezTo>
                <a:lnTo>
                  <a:pt x="15240" y="154686"/>
                </a:lnTo>
                <a:cubicBezTo>
                  <a:pt x="12319" y="154686"/>
                  <a:pt x="9906" y="152273"/>
                  <a:pt x="9906" y="149352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4104132" y="6306312"/>
            <a:ext cx="2147316" cy="188976"/>
          </a:xfrm>
          <a:custGeom>
            <a:avLst/>
            <a:gdLst/>
            <a:ahLst/>
            <a:cxnLst/>
            <a:rect l="l" t="t" r="r" b="b"/>
            <a:pathLst>
              <a:path w="2147316" h="188976">
                <a:moveTo>
                  <a:pt x="9906" y="16116"/>
                </a:moveTo>
                <a:cubicBezTo>
                  <a:pt x="9906" y="12687"/>
                  <a:pt x="12700" y="9906"/>
                  <a:pt x="16129" y="9906"/>
                </a:cubicBezTo>
                <a:lnTo>
                  <a:pt x="2131187" y="9906"/>
                </a:lnTo>
                <a:cubicBezTo>
                  <a:pt x="2134616" y="9906"/>
                  <a:pt x="2137410" y="12687"/>
                  <a:pt x="2137410" y="16116"/>
                </a:cubicBezTo>
                <a:lnTo>
                  <a:pt x="2137410" y="172859"/>
                </a:lnTo>
                <a:cubicBezTo>
                  <a:pt x="2137410" y="176288"/>
                  <a:pt x="2134616" y="179070"/>
                  <a:pt x="2131187" y="179070"/>
                </a:cubicBezTo>
                <a:lnTo>
                  <a:pt x="16129" y="179070"/>
                </a:lnTo>
                <a:cubicBezTo>
                  <a:pt x="12700" y="179070"/>
                  <a:pt x="9906" y="176288"/>
                  <a:pt x="9906" y="172859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4448556" y="2138172"/>
            <a:ext cx="1272540" cy="425196"/>
          </a:xfrm>
          <a:custGeom>
            <a:avLst/>
            <a:gdLst/>
            <a:ahLst/>
            <a:cxnLst/>
            <a:rect l="l" t="t" r="r" b="b"/>
            <a:pathLst>
              <a:path w="1272540" h="425196">
                <a:moveTo>
                  <a:pt x="9906" y="24765"/>
                </a:moveTo>
                <a:cubicBezTo>
                  <a:pt x="9906" y="16510"/>
                  <a:pt x="16510" y="9906"/>
                  <a:pt x="24765" y="9906"/>
                </a:cubicBezTo>
                <a:lnTo>
                  <a:pt x="1247775" y="9906"/>
                </a:lnTo>
                <a:cubicBezTo>
                  <a:pt x="1256030" y="9906"/>
                  <a:pt x="1262634" y="16510"/>
                  <a:pt x="1262634" y="24765"/>
                </a:cubicBezTo>
                <a:lnTo>
                  <a:pt x="1262634" y="400431"/>
                </a:lnTo>
                <a:cubicBezTo>
                  <a:pt x="1262634" y="408686"/>
                  <a:pt x="1256030" y="415290"/>
                  <a:pt x="1247775" y="415290"/>
                </a:cubicBezTo>
                <a:lnTo>
                  <a:pt x="24765" y="415290"/>
                </a:lnTo>
                <a:cubicBezTo>
                  <a:pt x="16510" y="415290"/>
                  <a:pt x="9906" y="408686"/>
                  <a:pt x="9906" y="40043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70571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600" b="1" spc="10" dirty="0">
                <a:solidFill>
                  <a:srgbClr val="0A2861"/>
                </a:solidFill>
                <a:latin typeface="Arial"/>
                <a:cs typeface="Arial"/>
              </a:rPr>
              <a:t>2.Watson Assistant </a:t>
            </a:r>
            <a:r>
              <a:rPr sz="3600" b="1" spc="10" dirty="0">
                <a:solidFill>
                  <a:srgbClr val="0A2861"/>
                </a:solidFill>
                <a:latin typeface="Mangul Gothic"/>
                <a:cs typeface="Mangul Gothic"/>
              </a:rPr>
              <a:t>활성화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038076" y="6576365"/>
            <a:ext cx="103213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7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5179" y="1605961"/>
            <a:ext cx="2714431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1) Watson Assistant </a:t>
            </a:r>
            <a:r>
              <a:rPr sz="1600" spc="10" dirty="0">
                <a:latin typeface="Mangul Gothic"/>
                <a:cs typeface="Mangul Gothic"/>
              </a:rPr>
              <a:t>검색하기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24" y="2028444"/>
            <a:ext cx="4884420" cy="3590544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1200912" y="2008632"/>
            <a:ext cx="4924044" cy="3630168"/>
          </a:xfrm>
          <a:custGeom>
            <a:avLst/>
            <a:gdLst/>
            <a:ahLst/>
            <a:cxnLst/>
            <a:rect l="l" t="t" r="r" b="b"/>
            <a:pathLst>
              <a:path w="4924044" h="3630168">
                <a:moveTo>
                  <a:pt x="9906" y="3620262"/>
                </a:moveTo>
                <a:lnTo>
                  <a:pt x="9906" y="9906"/>
                </a:lnTo>
                <a:lnTo>
                  <a:pt x="4914138" y="9906"/>
                </a:lnTo>
                <a:lnTo>
                  <a:pt x="4914138" y="3620262"/>
                </a:lnTo>
                <a:lnTo>
                  <a:pt x="9906" y="362026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04" y="2593848"/>
            <a:ext cx="5036820" cy="3700271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6717791" y="2574036"/>
            <a:ext cx="5076445" cy="3739896"/>
          </a:xfrm>
          <a:custGeom>
            <a:avLst/>
            <a:gdLst/>
            <a:ahLst/>
            <a:cxnLst/>
            <a:rect l="l" t="t" r="r" b="b"/>
            <a:pathLst>
              <a:path w="5076445" h="3739896">
                <a:moveTo>
                  <a:pt x="9907" y="3729990"/>
                </a:moveTo>
                <a:lnTo>
                  <a:pt x="9907" y="9906"/>
                </a:lnTo>
                <a:lnTo>
                  <a:pt x="5066539" y="9906"/>
                </a:lnTo>
                <a:lnTo>
                  <a:pt x="5066539" y="3729990"/>
                </a:lnTo>
                <a:lnTo>
                  <a:pt x="9907" y="372999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375404" y="3322320"/>
            <a:ext cx="1650492" cy="1025652"/>
          </a:xfrm>
          <a:custGeom>
            <a:avLst/>
            <a:gdLst/>
            <a:ahLst/>
            <a:cxnLst/>
            <a:rect l="l" t="t" r="r" b="b"/>
            <a:pathLst>
              <a:path w="1650492" h="1025652">
                <a:moveTo>
                  <a:pt x="9906" y="96012"/>
                </a:moveTo>
                <a:cubicBezTo>
                  <a:pt x="9906" y="48387"/>
                  <a:pt x="48387" y="9906"/>
                  <a:pt x="96012" y="9906"/>
                </a:cubicBezTo>
                <a:lnTo>
                  <a:pt x="1554480" y="9906"/>
                </a:lnTo>
                <a:cubicBezTo>
                  <a:pt x="1602105" y="9906"/>
                  <a:pt x="1640586" y="48387"/>
                  <a:pt x="1640586" y="96012"/>
                </a:cubicBezTo>
                <a:lnTo>
                  <a:pt x="1640586" y="929640"/>
                </a:lnTo>
                <a:cubicBezTo>
                  <a:pt x="1640586" y="977265"/>
                  <a:pt x="1602105" y="1015746"/>
                  <a:pt x="1554480" y="1015746"/>
                </a:cubicBezTo>
                <a:lnTo>
                  <a:pt x="96012" y="1015746"/>
                </a:lnTo>
                <a:cubicBezTo>
                  <a:pt x="48387" y="1015746"/>
                  <a:pt x="9906" y="977265"/>
                  <a:pt x="9906" y="929640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067556" y="2298192"/>
            <a:ext cx="1958340" cy="251460"/>
          </a:xfrm>
          <a:custGeom>
            <a:avLst/>
            <a:gdLst/>
            <a:ahLst/>
            <a:cxnLst/>
            <a:rect l="l" t="t" r="r" b="b"/>
            <a:pathLst>
              <a:path w="1958340" h="251460">
                <a:moveTo>
                  <a:pt x="9906" y="29718"/>
                </a:moveTo>
                <a:cubicBezTo>
                  <a:pt x="9906" y="18796"/>
                  <a:pt x="18796" y="9906"/>
                  <a:pt x="29718" y="9906"/>
                </a:cubicBezTo>
                <a:lnTo>
                  <a:pt x="1928622" y="9906"/>
                </a:lnTo>
                <a:cubicBezTo>
                  <a:pt x="1939544" y="9906"/>
                  <a:pt x="1948434" y="18796"/>
                  <a:pt x="1948434" y="29718"/>
                </a:cubicBezTo>
                <a:lnTo>
                  <a:pt x="1948434" y="221742"/>
                </a:lnTo>
                <a:cubicBezTo>
                  <a:pt x="1948434" y="232664"/>
                  <a:pt x="1939544" y="241554"/>
                  <a:pt x="1928622" y="241554"/>
                </a:cubicBezTo>
                <a:lnTo>
                  <a:pt x="29718" y="241554"/>
                </a:lnTo>
                <a:cubicBezTo>
                  <a:pt x="18796" y="241554"/>
                  <a:pt x="9906" y="232664"/>
                  <a:pt x="9906" y="221742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420106" y="1507998"/>
            <a:ext cx="1280160" cy="399288"/>
          </a:xfrm>
          <a:custGeom>
            <a:avLst/>
            <a:gdLst/>
            <a:ahLst/>
            <a:cxnLst/>
            <a:rect l="l" t="t" r="r" b="b"/>
            <a:pathLst>
              <a:path w="1280160" h="399288">
                <a:moveTo>
                  <a:pt x="0" y="399288"/>
                </a:moveTo>
                <a:lnTo>
                  <a:pt x="0" y="0"/>
                </a:lnTo>
                <a:lnTo>
                  <a:pt x="1280160" y="0"/>
                </a:lnTo>
                <a:lnTo>
                  <a:pt x="1280160" y="399288"/>
                </a:lnTo>
                <a:lnTo>
                  <a:pt x="0" y="399288"/>
                </a:lnTo>
                <a:close/>
              </a:path>
            </a:pathLst>
          </a:custGeom>
          <a:solidFill>
            <a:srgbClr val="E2F0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10200" y="1498092"/>
            <a:ext cx="1299972" cy="419100"/>
          </a:xfrm>
          <a:custGeom>
            <a:avLst/>
            <a:gdLst/>
            <a:ahLst/>
            <a:cxnLst/>
            <a:rect l="l" t="t" r="r" b="b"/>
            <a:pathLst>
              <a:path w="1299972" h="419100">
                <a:moveTo>
                  <a:pt x="9906" y="409194"/>
                </a:moveTo>
                <a:lnTo>
                  <a:pt x="9906" y="9906"/>
                </a:lnTo>
                <a:lnTo>
                  <a:pt x="1290066" y="9906"/>
                </a:lnTo>
                <a:lnTo>
                  <a:pt x="1290066" y="409194"/>
                </a:lnTo>
                <a:lnTo>
                  <a:pt x="9906" y="409194"/>
                </a:ln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165725" y="1680337"/>
            <a:ext cx="243967" cy="607568"/>
          </a:xfrm>
          <a:custGeom>
            <a:avLst/>
            <a:gdLst/>
            <a:ahLst/>
            <a:cxnLst/>
            <a:rect l="l" t="t" r="r" b="b"/>
            <a:pathLst>
              <a:path w="243967" h="607568">
                <a:moveTo>
                  <a:pt x="234061" y="14097"/>
                </a:moveTo>
                <a:lnTo>
                  <a:pt x="30226" y="9906"/>
                </a:lnTo>
                <a:lnTo>
                  <a:pt x="9906" y="597662"/>
                </a:lnTo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5550662" y="1542459"/>
            <a:ext cx="1062557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latin typeface="Malgun Gothic"/>
                <a:cs typeface="Malgun Gothic"/>
              </a:rPr>
              <a:t>‘watson' </a:t>
            </a:r>
            <a:r>
              <a:rPr sz="970" spc="10" dirty="0">
                <a:latin typeface="Mangul Gothic"/>
                <a:cs typeface="Mangul Gothic"/>
              </a:rPr>
              <a:t>입력하여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806694" y="1694859"/>
            <a:ext cx="550493" cy="126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latin typeface="Mangul Gothic"/>
                <a:cs typeface="Mangul Gothic"/>
              </a:rPr>
              <a:t>검색하기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977128" y="3796284"/>
            <a:ext cx="760729" cy="686308"/>
          </a:xfrm>
          <a:custGeom>
            <a:avLst/>
            <a:gdLst/>
            <a:ahLst/>
            <a:cxnLst/>
            <a:rect l="l" t="t" r="r" b="b"/>
            <a:pathLst>
              <a:path w="760729" h="686308">
                <a:moveTo>
                  <a:pt x="38100" y="31750"/>
                </a:moveTo>
                <a:lnTo>
                  <a:pt x="405765" y="31750"/>
                </a:lnTo>
                <a:lnTo>
                  <a:pt x="405765" y="648208"/>
                </a:lnTo>
                <a:lnTo>
                  <a:pt x="399415" y="641858"/>
                </a:lnTo>
                <a:lnTo>
                  <a:pt x="697229" y="641858"/>
                </a:lnTo>
                <a:lnTo>
                  <a:pt x="697229" y="654558"/>
                </a:lnTo>
                <a:lnTo>
                  <a:pt x="393065" y="654558"/>
                </a:lnTo>
                <a:lnTo>
                  <a:pt x="393065" y="38100"/>
                </a:lnTo>
                <a:lnTo>
                  <a:pt x="399415" y="44450"/>
                </a:lnTo>
                <a:lnTo>
                  <a:pt x="38100" y="44450"/>
                </a:lnTo>
                <a:close/>
                <a:moveTo>
                  <a:pt x="38100" y="76200"/>
                </a:moveTo>
                <a:cubicBezTo>
                  <a:pt x="17018" y="76200"/>
                  <a:pt x="0" y="59182"/>
                  <a:pt x="0" y="38100"/>
                </a:cubicBezTo>
                <a:cubicBezTo>
                  <a:pt x="0" y="17018"/>
                  <a:pt x="17018" y="0"/>
                  <a:pt x="38100" y="0"/>
                </a:cubicBezTo>
                <a:cubicBezTo>
                  <a:pt x="59182" y="0"/>
                  <a:pt x="76200" y="17018"/>
                  <a:pt x="76200" y="38100"/>
                </a:cubicBezTo>
                <a:cubicBezTo>
                  <a:pt x="76200" y="59182"/>
                  <a:pt x="59182" y="76200"/>
                  <a:pt x="38100" y="76200"/>
                </a:cubicBezTo>
                <a:close/>
                <a:moveTo>
                  <a:pt x="684529" y="610108"/>
                </a:moveTo>
                <a:lnTo>
                  <a:pt x="760729" y="648208"/>
                </a:lnTo>
                <a:lnTo>
                  <a:pt x="684529" y="686308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242803" y="3892296"/>
            <a:ext cx="1650494" cy="291084"/>
          </a:xfrm>
          <a:custGeom>
            <a:avLst/>
            <a:gdLst/>
            <a:ahLst/>
            <a:cxnLst/>
            <a:rect l="l" t="t" r="r" b="b"/>
            <a:pathLst>
              <a:path w="1650494" h="291084">
                <a:moveTo>
                  <a:pt x="9907" y="33147"/>
                </a:moveTo>
                <a:cubicBezTo>
                  <a:pt x="9907" y="20320"/>
                  <a:pt x="20321" y="9906"/>
                  <a:pt x="33148" y="9906"/>
                </a:cubicBezTo>
                <a:lnTo>
                  <a:pt x="1617346" y="9906"/>
                </a:lnTo>
                <a:cubicBezTo>
                  <a:pt x="1630173" y="9906"/>
                  <a:pt x="1640587" y="20320"/>
                  <a:pt x="1640587" y="33147"/>
                </a:cubicBezTo>
                <a:lnTo>
                  <a:pt x="1640587" y="257937"/>
                </a:lnTo>
                <a:cubicBezTo>
                  <a:pt x="1640587" y="270764"/>
                  <a:pt x="1630173" y="281178"/>
                  <a:pt x="1617346" y="281178"/>
                </a:cubicBezTo>
                <a:lnTo>
                  <a:pt x="33148" y="281178"/>
                </a:lnTo>
                <a:cubicBezTo>
                  <a:pt x="20321" y="281178"/>
                  <a:pt x="9907" y="270764"/>
                  <a:pt x="9907" y="257937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04562" y="2497582"/>
            <a:ext cx="218186" cy="834644"/>
          </a:xfrm>
          <a:custGeom>
            <a:avLst/>
            <a:gdLst/>
            <a:ahLst/>
            <a:cxnLst/>
            <a:rect l="l" t="t" r="r" b="b"/>
            <a:pathLst>
              <a:path w="218186" h="834644">
                <a:moveTo>
                  <a:pt x="47625" y="40132"/>
                </a:moveTo>
                <a:lnTo>
                  <a:pt x="189484" y="771144"/>
                </a:lnTo>
                <a:lnTo>
                  <a:pt x="177038" y="773557"/>
                </a:lnTo>
                <a:lnTo>
                  <a:pt x="35179" y="42672"/>
                </a:lnTo>
                <a:close/>
                <a:moveTo>
                  <a:pt x="3937" y="48641"/>
                </a:moveTo>
                <a:cubicBezTo>
                  <a:pt x="0" y="27940"/>
                  <a:pt x="13462" y="8001"/>
                  <a:pt x="34163" y="3937"/>
                </a:cubicBezTo>
                <a:cubicBezTo>
                  <a:pt x="54864" y="0"/>
                  <a:pt x="74803" y="13462"/>
                  <a:pt x="78740" y="34163"/>
                </a:cubicBezTo>
                <a:cubicBezTo>
                  <a:pt x="82804" y="54864"/>
                  <a:pt x="69342" y="74803"/>
                  <a:pt x="48641" y="78867"/>
                </a:cubicBezTo>
                <a:cubicBezTo>
                  <a:pt x="27940" y="82804"/>
                  <a:pt x="8001" y="69342"/>
                  <a:pt x="3937" y="48641"/>
                </a:cubicBezTo>
                <a:close/>
                <a:moveTo>
                  <a:pt x="218186" y="752602"/>
                </a:moveTo>
                <a:lnTo>
                  <a:pt x="195326" y="834644"/>
                </a:lnTo>
                <a:lnTo>
                  <a:pt x="143383" y="76708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6684264" y="2227499"/>
            <a:ext cx="2714634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2) Watson Assistant </a:t>
            </a:r>
            <a:r>
              <a:rPr sz="1600" spc="10" dirty="0">
                <a:latin typeface="Mangul Gothic"/>
                <a:cs typeface="Mangul Gothic"/>
              </a:rPr>
              <a:t>작성하기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11" name="object 911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5989624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70" b="1" spc="10" dirty="0">
                <a:solidFill>
                  <a:srgbClr val="00B050"/>
                </a:solidFill>
                <a:latin typeface="Arial"/>
                <a:cs typeface="Arial"/>
              </a:rPr>
              <a:t>Step3_3</a:t>
            </a:r>
            <a:r>
              <a:rPr sz="3570" b="1" spc="10" dirty="0">
                <a:solidFill>
                  <a:srgbClr val="002060"/>
                </a:solidFill>
                <a:latin typeface="Arial"/>
                <a:cs typeface="Arial"/>
              </a:rPr>
              <a:t>. Chat Flow </a:t>
            </a:r>
            <a:r>
              <a:rPr sz="3570" b="1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14" name="object 914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63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279816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6) Function 1 </a:t>
            </a:r>
            <a:r>
              <a:rPr sz="1740" spc="10" dirty="0">
                <a:latin typeface="Mangul Gothic"/>
                <a:cs typeface="Mangul Gothic"/>
              </a:rPr>
              <a:t>코드</a:t>
            </a:r>
            <a:r>
              <a:rPr sz="1740" spc="10" dirty="0">
                <a:latin typeface="Arial"/>
                <a:cs typeface="Arial"/>
              </a:rPr>
              <a:t> </a:t>
            </a:r>
            <a:r>
              <a:rPr sz="1740" spc="10" dirty="0">
                <a:latin typeface="Mangul Gothic"/>
                <a:cs typeface="Mangul Gothic"/>
              </a:rPr>
              <a:t>작성하기</a:t>
            </a:r>
            <a:endParaRPr sz="1700">
              <a:latin typeface="Arial"/>
              <a:cs typeface="Arial"/>
            </a:endParaRPr>
          </a:p>
        </p:txBody>
      </p:sp>
      <p:sp>
        <p:nvSpPr>
          <p:cNvPr id="916" name="object 916"/>
          <p:cNvSpPr/>
          <p:nvPr/>
        </p:nvSpPr>
        <p:spPr>
          <a:xfrm>
            <a:off x="7706868" y="4183380"/>
            <a:ext cx="3450335" cy="1383792"/>
          </a:xfrm>
          <a:custGeom>
            <a:avLst/>
            <a:gdLst/>
            <a:ahLst/>
            <a:cxnLst/>
            <a:rect l="l" t="t" r="r" b="b"/>
            <a:pathLst>
              <a:path w="3450335" h="1383792">
                <a:moveTo>
                  <a:pt x="0" y="1383792"/>
                </a:moveTo>
                <a:lnTo>
                  <a:pt x="0" y="0"/>
                </a:lnTo>
                <a:lnTo>
                  <a:pt x="3450336" y="0"/>
                </a:lnTo>
                <a:lnTo>
                  <a:pt x="3450336" y="1383792"/>
                </a:lnTo>
                <a:lnTo>
                  <a:pt x="0" y="1383792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7702296" y="4178808"/>
            <a:ext cx="3459479" cy="1392936"/>
          </a:xfrm>
          <a:custGeom>
            <a:avLst/>
            <a:gdLst/>
            <a:ahLst/>
            <a:cxnLst/>
            <a:rect l="l" t="t" r="r" b="b"/>
            <a:pathLst>
              <a:path w="3459479" h="1392936">
                <a:moveTo>
                  <a:pt x="4572" y="1388364"/>
                </a:moveTo>
                <a:lnTo>
                  <a:pt x="4572" y="4572"/>
                </a:lnTo>
                <a:lnTo>
                  <a:pt x="3454908" y="4572"/>
                </a:lnTo>
                <a:lnTo>
                  <a:pt x="3454908" y="1388364"/>
                </a:lnTo>
                <a:lnTo>
                  <a:pt x="4572" y="1388364"/>
                </a:lnTo>
                <a:close/>
              </a:path>
            </a:pathLst>
          </a:custGeom>
          <a:ln w="9144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7798562" y="4210996"/>
            <a:ext cx="3236554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Malgun Gothic"/>
                <a:cs typeface="Malgun Gothic"/>
              </a:rPr>
              <a:t>1st function - Prepare for Conversation</a:t>
            </a:r>
            <a:endParaRPr sz="13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798562" y="4637384"/>
            <a:ext cx="3029677" cy="9933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Malgun Gothic"/>
                <a:cs typeface="Malgun Gothic"/>
              </a:rPr>
              <a:t>&lt;Source Code&gt;</a:t>
            </a:r>
            <a:endParaRPr sz="1400">
              <a:latin typeface="Malgun Gothic"/>
              <a:cs typeface="Malgun Gothic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Malgun Gothic"/>
                <a:cs typeface="Malgun Gothic"/>
              </a:rPr>
              <a:t>msg.chatId = msg.payload.chatId;</a:t>
            </a:r>
            <a:endParaRPr sz="1400">
              <a:latin typeface="Malgun Gothic"/>
              <a:cs typeface="Malgun Gothic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Malgun Gothic"/>
                <a:cs typeface="Malgun Gothic"/>
              </a:rPr>
              <a:t>msg.payload = msg.payload.content;</a:t>
            </a:r>
            <a:endParaRPr sz="1400">
              <a:latin typeface="Malgun Gothic"/>
              <a:cs typeface="Malgun Gothic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Malgun Gothic"/>
                <a:cs typeface="Malgun Gothic"/>
              </a:rPr>
              <a:t>return msg;</a:t>
            </a:r>
            <a:endParaRPr sz="1400">
              <a:latin typeface="Malgun Gothic"/>
              <a:cs typeface="Malgun Gothic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57400"/>
            <a:ext cx="6214872" cy="1697736"/>
          </a:xfrm>
          <a:prstGeom prst="rect">
            <a:avLst/>
          </a:prstGeom>
        </p:spPr>
      </p:pic>
      <p:sp>
        <p:nvSpPr>
          <p:cNvPr id="918" name="object 918"/>
          <p:cNvSpPr/>
          <p:nvPr/>
        </p:nvSpPr>
        <p:spPr>
          <a:xfrm>
            <a:off x="1226820" y="2037588"/>
            <a:ext cx="6254496" cy="1737360"/>
          </a:xfrm>
          <a:custGeom>
            <a:avLst/>
            <a:gdLst/>
            <a:ahLst/>
            <a:cxnLst/>
            <a:rect l="l" t="t" r="r" b="b"/>
            <a:pathLst>
              <a:path w="6254496" h="1737360">
                <a:moveTo>
                  <a:pt x="9906" y="1727454"/>
                </a:moveTo>
                <a:lnTo>
                  <a:pt x="9906" y="9906"/>
                </a:lnTo>
                <a:lnTo>
                  <a:pt x="6244590" y="9906"/>
                </a:lnTo>
                <a:lnTo>
                  <a:pt x="6244590" y="1727454"/>
                </a:lnTo>
                <a:lnTo>
                  <a:pt x="9906" y="172745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3512820" y="3288792"/>
            <a:ext cx="1272540" cy="425196"/>
          </a:xfrm>
          <a:custGeom>
            <a:avLst/>
            <a:gdLst/>
            <a:ahLst/>
            <a:cxnLst/>
            <a:rect l="l" t="t" r="r" b="b"/>
            <a:pathLst>
              <a:path w="1272540" h="425196">
                <a:moveTo>
                  <a:pt x="9906" y="24765"/>
                </a:moveTo>
                <a:cubicBezTo>
                  <a:pt x="9906" y="16510"/>
                  <a:pt x="16510" y="9906"/>
                  <a:pt x="24764" y="9906"/>
                </a:cubicBezTo>
                <a:lnTo>
                  <a:pt x="1247775" y="9906"/>
                </a:lnTo>
                <a:cubicBezTo>
                  <a:pt x="1256030" y="9906"/>
                  <a:pt x="1262634" y="16510"/>
                  <a:pt x="1262634" y="24765"/>
                </a:cubicBezTo>
                <a:lnTo>
                  <a:pt x="1262634" y="400431"/>
                </a:lnTo>
                <a:cubicBezTo>
                  <a:pt x="1262634" y="408686"/>
                  <a:pt x="1256030" y="415290"/>
                  <a:pt x="1247775" y="415290"/>
                </a:cubicBezTo>
                <a:lnTo>
                  <a:pt x="24764" y="415290"/>
                </a:lnTo>
                <a:cubicBezTo>
                  <a:pt x="16510" y="415290"/>
                  <a:pt x="9906" y="408686"/>
                  <a:pt x="9906" y="40043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307" y="2057400"/>
            <a:ext cx="3029712" cy="1937004"/>
          </a:xfrm>
          <a:prstGeom prst="rect">
            <a:avLst/>
          </a:prstGeom>
        </p:spPr>
      </p:pic>
      <p:sp>
        <p:nvSpPr>
          <p:cNvPr id="920" name="object 920"/>
          <p:cNvSpPr/>
          <p:nvPr/>
        </p:nvSpPr>
        <p:spPr>
          <a:xfrm>
            <a:off x="8459724" y="3073908"/>
            <a:ext cx="1946149" cy="268224"/>
          </a:xfrm>
          <a:custGeom>
            <a:avLst/>
            <a:gdLst/>
            <a:ahLst/>
            <a:cxnLst/>
            <a:rect l="l" t="t" r="r" b="b"/>
            <a:pathLst>
              <a:path w="1946149" h="268224">
                <a:moveTo>
                  <a:pt x="9906" y="19050"/>
                </a:moveTo>
                <a:cubicBezTo>
                  <a:pt x="9906" y="13970"/>
                  <a:pt x="13970" y="9906"/>
                  <a:pt x="19050" y="9906"/>
                </a:cubicBezTo>
                <a:lnTo>
                  <a:pt x="1927098" y="9906"/>
                </a:lnTo>
                <a:cubicBezTo>
                  <a:pt x="1932178" y="9906"/>
                  <a:pt x="1936242" y="13970"/>
                  <a:pt x="1936242" y="19050"/>
                </a:cubicBezTo>
                <a:lnTo>
                  <a:pt x="1936242" y="249174"/>
                </a:lnTo>
                <a:cubicBezTo>
                  <a:pt x="1936242" y="254254"/>
                  <a:pt x="1932178" y="258318"/>
                  <a:pt x="1927098" y="258318"/>
                </a:cubicBezTo>
                <a:lnTo>
                  <a:pt x="19050" y="258318"/>
                </a:lnTo>
                <a:cubicBezTo>
                  <a:pt x="13970" y="258318"/>
                  <a:pt x="9906" y="254254"/>
                  <a:pt x="9906" y="24917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8180831" y="3457956"/>
            <a:ext cx="1947672" cy="387096"/>
          </a:xfrm>
          <a:custGeom>
            <a:avLst/>
            <a:gdLst/>
            <a:ahLst/>
            <a:cxnLst/>
            <a:rect l="l" t="t" r="r" b="b"/>
            <a:pathLst>
              <a:path w="1947672" h="387096">
                <a:moveTo>
                  <a:pt x="9907" y="23368"/>
                </a:moveTo>
                <a:cubicBezTo>
                  <a:pt x="9907" y="16002"/>
                  <a:pt x="16003" y="9906"/>
                  <a:pt x="23369" y="9906"/>
                </a:cubicBezTo>
                <a:lnTo>
                  <a:pt x="1924305" y="9906"/>
                </a:lnTo>
                <a:cubicBezTo>
                  <a:pt x="1931671" y="9906"/>
                  <a:pt x="1937767" y="16002"/>
                  <a:pt x="1937767" y="23368"/>
                </a:cubicBezTo>
                <a:lnTo>
                  <a:pt x="1937767" y="363728"/>
                </a:lnTo>
                <a:cubicBezTo>
                  <a:pt x="1937767" y="371094"/>
                  <a:pt x="1931671" y="377190"/>
                  <a:pt x="1924305" y="377190"/>
                </a:cubicBezTo>
                <a:lnTo>
                  <a:pt x="23369" y="377190"/>
                </a:lnTo>
                <a:cubicBezTo>
                  <a:pt x="16003" y="377190"/>
                  <a:pt x="9907" y="371094"/>
                  <a:pt x="9907" y="363728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22" name="object 92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5989624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70" b="1" spc="10" dirty="0">
                <a:solidFill>
                  <a:srgbClr val="00B050"/>
                </a:solidFill>
                <a:latin typeface="Arial"/>
                <a:cs typeface="Arial"/>
              </a:rPr>
              <a:t>Step3_3</a:t>
            </a:r>
            <a:r>
              <a:rPr sz="3570" b="1" spc="10" dirty="0">
                <a:solidFill>
                  <a:srgbClr val="002060"/>
                </a:solidFill>
                <a:latin typeface="Arial"/>
                <a:cs typeface="Arial"/>
              </a:rPr>
              <a:t>. Chat Flow </a:t>
            </a:r>
            <a:r>
              <a:rPr sz="3570" b="1" spc="10" dirty="0">
                <a:solidFill>
                  <a:srgbClr val="002060"/>
                </a:solidFill>
                <a:latin typeface="Mangul Gothic"/>
                <a:cs typeface="Mangul Gothic"/>
              </a:rPr>
              <a:t>만들기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25" name="object 925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64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279816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7) Function 2 </a:t>
            </a:r>
            <a:r>
              <a:rPr sz="1740" spc="10" dirty="0">
                <a:latin typeface="Mangul Gothic"/>
                <a:cs typeface="Mangul Gothic"/>
              </a:rPr>
              <a:t>코드</a:t>
            </a:r>
            <a:r>
              <a:rPr sz="1740" spc="10" dirty="0">
                <a:latin typeface="Arial"/>
                <a:cs typeface="Arial"/>
              </a:rPr>
              <a:t> </a:t>
            </a:r>
            <a:r>
              <a:rPr sz="1740" spc="10" dirty="0">
                <a:latin typeface="Mangul Gothic"/>
                <a:cs typeface="Mangul Gothic"/>
              </a:rPr>
              <a:t>작성하기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2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56" y="2023872"/>
            <a:ext cx="2996183" cy="2260092"/>
          </a:xfrm>
          <a:prstGeom prst="rect">
            <a:avLst/>
          </a:prstGeom>
        </p:spPr>
      </p:pic>
      <p:sp>
        <p:nvSpPr>
          <p:cNvPr id="927" name="object 927"/>
          <p:cNvSpPr/>
          <p:nvPr/>
        </p:nvSpPr>
        <p:spPr>
          <a:xfrm>
            <a:off x="7895843" y="4463796"/>
            <a:ext cx="3191256" cy="2031492"/>
          </a:xfrm>
          <a:custGeom>
            <a:avLst/>
            <a:gdLst/>
            <a:ahLst/>
            <a:cxnLst/>
            <a:rect l="l" t="t" r="r" b="b"/>
            <a:pathLst>
              <a:path w="3191256" h="2031492">
                <a:moveTo>
                  <a:pt x="0" y="2031492"/>
                </a:moveTo>
                <a:lnTo>
                  <a:pt x="0" y="0"/>
                </a:lnTo>
                <a:lnTo>
                  <a:pt x="3191257" y="0"/>
                </a:lnTo>
                <a:lnTo>
                  <a:pt x="3191257" y="2031492"/>
                </a:lnTo>
                <a:lnTo>
                  <a:pt x="0" y="2031492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7989062" y="4492301"/>
            <a:ext cx="2980711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Malgun Gothic"/>
                <a:cs typeface="Malgun Gothic"/>
              </a:rPr>
              <a:t>2nd function - Prepare for Telegram</a:t>
            </a:r>
            <a:endParaRPr sz="1300">
              <a:latin typeface="Malgun Gothic"/>
              <a:cs typeface="Malgun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989062" y="4918689"/>
            <a:ext cx="3043841" cy="1828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Malgun Gothic"/>
                <a:cs typeface="Malgun Gothic"/>
              </a:rPr>
              <a:t>&lt;Source Code&gt;</a:t>
            </a:r>
            <a:endParaRPr sz="1400">
              <a:latin typeface="Malgun Gothic"/>
              <a:cs typeface="Malgun Gothic"/>
            </a:endParaRPr>
          </a:p>
          <a:p>
            <a:pPr marL="62483">
              <a:lnSpc>
                <a:spcPct val="100000"/>
              </a:lnSpc>
            </a:pPr>
            <a:r>
              <a:rPr sz="1400" spc="10" dirty="0">
                <a:latin typeface="Malgun Gothic"/>
                <a:cs typeface="Malgun Gothic"/>
              </a:rPr>
              <a:t>msg.payload = {</a:t>
            </a:r>
            <a:endParaRPr sz="1400">
              <a:latin typeface="Malgun Gothic"/>
              <a:cs typeface="Malgun Gothic"/>
            </a:endParaRPr>
          </a:p>
          <a:p>
            <a:pPr marL="62483">
              <a:lnSpc>
                <a:spcPct val="100000"/>
              </a:lnSpc>
            </a:pPr>
            <a:r>
              <a:rPr sz="1400" spc="10" dirty="0">
                <a:latin typeface="Malgun Gothic"/>
                <a:cs typeface="Malgun Gothic"/>
              </a:rPr>
              <a:t>chatId : msg.chatId,</a:t>
            </a:r>
            <a:endParaRPr sz="1400">
              <a:latin typeface="Malgun Gothic"/>
              <a:cs typeface="Malgun Gothic"/>
            </a:endParaRPr>
          </a:p>
          <a:p>
            <a:pPr marL="62483">
              <a:lnSpc>
                <a:spcPct val="100000"/>
              </a:lnSpc>
            </a:pPr>
            <a:r>
              <a:rPr sz="1400" spc="10" dirty="0">
                <a:latin typeface="Malgun Gothic"/>
                <a:cs typeface="Malgun Gothic"/>
              </a:rPr>
              <a:t>type : "message",</a:t>
            </a:r>
            <a:endParaRPr sz="1400">
              <a:latin typeface="Malgun Gothic"/>
              <a:cs typeface="Malgun Gothic"/>
            </a:endParaRPr>
          </a:p>
          <a:p>
            <a:pPr marL="62483">
              <a:lnSpc>
                <a:spcPct val="100000"/>
              </a:lnSpc>
            </a:pPr>
            <a:r>
              <a:rPr sz="1370" spc="10" dirty="0">
                <a:latin typeface="Malgun Gothic"/>
                <a:cs typeface="Malgun Gothic"/>
              </a:rPr>
              <a:t>content : msg.payload.output.text[0]</a:t>
            </a:r>
            <a:endParaRPr sz="1300">
              <a:latin typeface="Malgun Gothic"/>
              <a:cs typeface="Malgun Gothic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Malgun Gothic"/>
                <a:cs typeface="Malgun Gothic"/>
              </a:rPr>
              <a:t>};</a:t>
            </a:r>
            <a:endParaRPr sz="1400">
              <a:latin typeface="Malgun Gothic"/>
              <a:cs typeface="Malgun Gothic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Malgun Gothic"/>
                <a:cs typeface="Malgun Gothic"/>
              </a:rPr>
              <a:t>return msg;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28" name="object 928"/>
          <p:cNvSpPr/>
          <p:nvPr/>
        </p:nvSpPr>
        <p:spPr>
          <a:xfrm>
            <a:off x="8676132" y="3015996"/>
            <a:ext cx="1805941" cy="268223"/>
          </a:xfrm>
          <a:custGeom>
            <a:avLst/>
            <a:gdLst/>
            <a:ahLst/>
            <a:cxnLst/>
            <a:rect l="l" t="t" r="r" b="b"/>
            <a:pathLst>
              <a:path w="1805941" h="268223">
                <a:moveTo>
                  <a:pt x="9906" y="19050"/>
                </a:moveTo>
                <a:cubicBezTo>
                  <a:pt x="9906" y="13969"/>
                  <a:pt x="13970" y="9906"/>
                  <a:pt x="19050" y="9906"/>
                </a:cubicBezTo>
                <a:lnTo>
                  <a:pt x="1786890" y="9906"/>
                </a:lnTo>
                <a:cubicBezTo>
                  <a:pt x="1791970" y="9906"/>
                  <a:pt x="1796034" y="13969"/>
                  <a:pt x="1796034" y="19050"/>
                </a:cubicBezTo>
                <a:lnTo>
                  <a:pt x="1796034" y="249174"/>
                </a:lnTo>
                <a:cubicBezTo>
                  <a:pt x="1796034" y="254254"/>
                  <a:pt x="1791970" y="258318"/>
                  <a:pt x="1786890" y="258318"/>
                </a:cubicBezTo>
                <a:lnTo>
                  <a:pt x="19050" y="258318"/>
                </a:lnTo>
                <a:cubicBezTo>
                  <a:pt x="13970" y="258318"/>
                  <a:pt x="9906" y="254254"/>
                  <a:pt x="9906" y="24917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8310372" y="3461003"/>
            <a:ext cx="2171701" cy="626364"/>
          </a:xfrm>
          <a:custGeom>
            <a:avLst/>
            <a:gdLst/>
            <a:ahLst/>
            <a:cxnLst/>
            <a:rect l="l" t="t" r="r" b="b"/>
            <a:pathLst>
              <a:path w="2171701" h="626364">
                <a:moveTo>
                  <a:pt x="9906" y="32131"/>
                </a:moveTo>
                <a:cubicBezTo>
                  <a:pt x="9906" y="19940"/>
                  <a:pt x="19939" y="9906"/>
                  <a:pt x="32131" y="9906"/>
                </a:cubicBezTo>
                <a:lnTo>
                  <a:pt x="2139569" y="9906"/>
                </a:lnTo>
                <a:cubicBezTo>
                  <a:pt x="2151761" y="9906"/>
                  <a:pt x="2161794" y="19940"/>
                  <a:pt x="2161794" y="32131"/>
                </a:cubicBezTo>
                <a:lnTo>
                  <a:pt x="2161794" y="594234"/>
                </a:lnTo>
                <a:cubicBezTo>
                  <a:pt x="2161794" y="606426"/>
                  <a:pt x="2151761" y="616459"/>
                  <a:pt x="2139569" y="616459"/>
                </a:cubicBezTo>
                <a:lnTo>
                  <a:pt x="32131" y="616459"/>
                </a:lnTo>
                <a:cubicBezTo>
                  <a:pt x="19939" y="616459"/>
                  <a:pt x="9906" y="606426"/>
                  <a:pt x="9906" y="594234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57400"/>
            <a:ext cx="6214872" cy="1697736"/>
          </a:xfrm>
          <a:prstGeom prst="rect">
            <a:avLst/>
          </a:prstGeom>
        </p:spPr>
      </p:pic>
      <p:sp>
        <p:nvSpPr>
          <p:cNvPr id="930" name="object 930"/>
          <p:cNvSpPr/>
          <p:nvPr/>
        </p:nvSpPr>
        <p:spPr>
          <a:xfrm>
            <a:off x="1226820" y="2037588"/>
            <a:ext cx="6254496" cy="1737360"/>
          </a:xfrm>
          <a:custGeom>
            <a:avLst/>
            <a:gdLst/>
            <a:ahLst/>
            <a:cxnLst/>
            <a:rect l="l" t="t" r="r" b="b"/>
            <a:pathLst>
              <a:path w="6254496" h="1737360">
                <a:moveTo>
                  <a:pt x="9906" y="1727454"/>
                </a:moveTo>
                <a:lnTo>
                  <a:pt x="9906" y="9906"/>
                </a:lnTo>
                <a:lnTo>
                  <a:pt x="6244590" y="9906"/>
                </a:lnTo>
                <a:lnTo>
                  <a:pt x="6244590" y="1727454"/>
                </a:lnTo>
                <a:lnTo>
                  <a:pt x="9906" y="172745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5013960" y="3288792"/>
            <a:ext cx="1272540" cy="425196"/>
          </a:xfrm>
          <a:custGeom>
            <a:avLst/>
            <a:gdLst/>
            <a:ahLst/>
            <a:cxnLst/>
            <a:rect l="l" t="t" r="r" b="b"/>
            <a:pathLst>
              <a:path w="1272540" h="425196">
                <a:moveTo>
                  <a:pt x="9906" y="24765"/>
                </a:moveTo>
                <a:cubicBezTo>
                  <a:pt x="9906" y="16510"/>
                  <a:pt x="16510" y="9906"/>
                  <a:pt x="24765" y="9906"/>
                </a:cubicBezTo>
                <a:lnTo>
                  <a:pt x="1247775" y="9906"/>
                </a:lnTo>
                <a:cubicBezTo>
                  <a:pt x="1256030" y="9906"/>
                  <a:pt x="1262634" y="16510"/>
                  <a:pt x="1262634" y="24765"/>
                </a:cubicBezTo>
                <a:lnTo>
                  <a:pt x="1262634" y="400431"/>
                </a:lnTo>
                <a:cubicBezTo>
                  <a:pt x="1262634" y="408686"/>
                  <a:pt x="1256030" y="415290"/>
                  <a:pt x="1247775" y="415290"/>
                </a:cubicBezTo>
                <a:lnTo>
                  <a:pt x="24765" y="415290"/>
                </a:lnTo>
                <a:cubicBezTo>
                  <a:pt x="16510" y="415290"/>
                  <a:pt x="9906" y="408686"/>
                  <a:pt x="9906" y="400431"/>
                </a:cubicBezTo>
                <a:close/>
              </a:path>
            </a:pathLst>
          </a:custGeom>
          <a:ln w="19812">
            <a:solidFill>
              <a:srgbClr val="00B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32" name="object 93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4090771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10" b="1" spc="10" dirty="0">
                <a:solidFill>
                  <a:srgbClr val="00B050"/>
                </a:solidFill>
                <a:latin typeface="Arial"/>
                <a:cs typeface="Arial"/>
              </a:rPr>
              <a:t>Step3_4</a:t>
            </a:r>
            <a:r>
              <a:rPr sz="3510" b="1" spc="10" dirty="0">
                <a:solidFill>
                  <a:srgbClr val="002060"/>
                </a:solidFill>
                <a:latin typeface="Arial"/>
                <a:cs typeface="Arial"/>
              </a:rPr>
              <a:t>. </a:t>
            </a:r>
            <a:r>
              <a:rPr sz="3510" b="1" spc="10" dirty="0">
                <a:solidFill>
                  <a:srgbClr val="002060"/>
                </a:solidFill>
                <a:latin typeface="Mangul Gothic"/>
                <a:cs typeface="Mangul Gothic"/>
              </a:rPr>
              <a:t>배포하기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35" name="object 935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65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3523592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latin typeface="Arial"/>
                <a:cs typeface="Arial"/>
              </a:rPr>
              <a:t>8) </a:t>
            </a:r>
            <a:r>
              <a:rPr sz="1650" spc="10" dirty="0">
                <a:latin typeface="Mangul Gothic"/>
                <a:cs typeface="Mangul Gothic"/>
              </a:rPr>
              <a:t>선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연결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후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우상단의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배포하기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10" dirty="0">
                <a:latin typeface="Mangul Gothic"/>
                <a:cs typeface="Mangul Gothic"/>
              </a:rPr>
              <a:t>실행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23872"/>
            <a:ext cx="6569964" cy="413613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37" name="object 93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4596994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90" b="1" spc="10" dirty="0">
                <a:solidFill>
                  <a:srgbClr val="00B050"/>
                </a:solidFill>
                <a:latin typeface="Arial"/>
                <a:cs typeface="Arial"/>
              </a:rPr>
              <a:t>Step4_1</a:t>
            </a:r>
            <a:r>
              <a:rPr sz="3390" b="1" spc="10" dirty="0">
                <a:solidFill>
                  <a:srgbClr val="002060"/>
                </a:solidFill>
                <a:latin typeface="Arial"/>
                <a:cs typeface="Arial"/>
              </a:rPr>
              <a:t>. </a:t>
            </a:r>
            <a:r>
              <a:rPr sz="3390" b="1" spc="10" dirty="0">
                <a:solidFill>
                  <a:srgbClr val="002060"/>
                </a:solidFill>
                <a:latin typeface="Mangul Gothic"/>
                <a:cs typeface="Mangul Gothic"/>
              </a:rPr>
              <a:t>봇</a:t>
            </a:r>
            <a:r>
              <a:rPr sz="3390" b="1" spc="1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r>
              <a:rPr sz="3390" b="1" spc="10" dirty="0">
                <a:solidFill>
                  <a:srgbClr val="002060"/>
                </a:solidFill>
                <a:latin typeface="Mangul Gothic"/>
                <a:cs typeface="Mangul Gothic"/>
              </a:rPr>
              <a:t>동작하기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40" name="object 94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66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96035" y="1606799"/>
            <a:ext cx="1633580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Arial"/>
                <a:cs typeface="Arial"/>
              </a:rPr>
              <a:t>1) </a:t>
            </a:r>
            <a:r>
              <a:rPr sz="1710" spc="10" dirty="0">
                <a:latin typeface="Mangul Gothic"/>
                <a:cs typeface="Mangul Gothic"/>
              </a:rPr>
              <a:t>봇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동작해보기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2023872"/>
            <a:ext cx="4812792" cy="4637532"/>
          </a:xfrm>
          <a:prstGeom prst="rect">
            <a:avLst/>
          </a:prstGeom>
        </p:spPr>
      </p:pic>
      <p:pic>
        <p:nvPicPr>
          <p:cNvPr id="2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16" y="2023872"/>
            <a:ext cx="1682496" cy="2514600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104" y="1950720"/>
            <a:ext cx="1848612" cy="3361944"/>
          </a:xfrm>
          <a:prstGeom prst="rect">
            <a:avLst/>
          </a:prstGeom>
        </p:spPr>
      </p:pic>
      <p:pic>
        <p:nvPicPr>
          <p:cNvPr id="2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308" y="2023872"/>
            <a:ext cx="2097024" cy="384352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42" name="object 942"/>
          <p:cNvSpPr/>
          <p:nvPr/>
        </p:nvSpPr>
        <p:spPr>
          <a:xfrm>
            <a:off x="2564892" y="3872484"/>
            <a:ext cx="108204" cy="790956"/>
          </a:xfrm>
          <a:custGeom>
            <a:avLst/>
            <a:gdLst/>
            <a:ahLst/>
            <a:cxnLst/>
            <a:rect l="l" t="t" r="r" b="b"/>
            <a:pathLst>
              <a:path w="108204" h="790956">
                <a:moveTo>
                  <a:pt x="0" y="790956"/>
                </a:moveTo>
                <a:lnTo>
                  <a:pt x="0" y="0"/>
                </a:lnTo>
                <a:lnTo>
                  <a:pt x="108204" y="0"/>
                </a:lnTo>
                <a:lnTo>
                  <a:pt x="108204" y="790956"/>
                </a:lnTo>
                <a:lnTo>
                  <a:pt x="0" y="790956"/>
                </a:lnTo>
                <a:close/>
              </a:path>
            </a:pathLst>
          </a:custGeom>
          <a:solidFill>
            <a:srgbClr val="A5178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64" y="0"/>
            <a:ext cx="36576" cy="6857999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72"/>
            <a:ext cx="12192000" cy="36576"/>
          </a:xfrm>
          <a:prstGeom prst="rect">
            <a:avLst/>
          </a:prstGeom>
        </p:spPr>
      </p:pic>
      <p:sp>
        <p:nvSpPr>
          <p:cNvPr id="943" name="object 943"/>
          <p:cNvSpPr/>
          <p:nvPr/>
        </p:nvSpPr>
        <p:spPr>
          <a:xfrm>
            <a:off x="2796540" y="3872484"/>
            <a:ext cx="35052" cy="790956"/>
          </a:xfrm>
          <a:custGeom>
            <a:avLst/>
            <a:gdLst/>
            <a:ahLst/>
            <a:cxnLst/>
            <a:rect l="l" t="t" r="r" b="b"/>
            <a:pathLst>
              <a:path w="35052" h="790956">
                <a:moveTo>
                  <a:pt x="0" y="790956"/>
                </a:moveTo>
                <a:lnTo>
                  <a:pt x="0" y="0"/>
                </a:lnTo>
                <a:lnTo>
                  <a:pt x="35052" y="0"/>
                </a:lnTo>
                <a:lnTo>
                  <a:pt x="35052" y="790956"/>
                </a:lnTo>
                <a:lnTo>
                  <a:pt x="0" y="79095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2699004" y="3872484"/>
            <a:ext cx="71628" cy="790956"/>
          </a:xfrm>
          <a:custGeom>
            <a:avLst/>
            <a:gdLst/>
            <a:ahLst/>
            <a:cxnLst/>
            <a:rect l="l" t="t" r="r" b="b"/>
            <a:pathLst>
              <a:path w="71628" h="790956">
                <a:moveTo>
                  <a:pt x="0" y="790956"/>
                </a:moveTo>
                <a:lnTo>
                  <a:pt x="0" y="0"/>
                </a:lnTo>
                <a:lnTo>
                  <a:pt x="71628" y="0"/>
                </a:lnTo>
                <a:lnTo>
                  <a:pt x="71628" y="790956"/>
                </a:lnTo>
                <a:lnTo>
                  <a:pt x="0" y="79095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57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28" y="4806696"/>
            <a:ext cx="1173480" cy="720852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3991356"/>
            <a:ext cx="941832" cy="653796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08" y="3297936"/>
            <a:ext cx="542544" cy="539496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36" y="3872484"/>
            <a:ext cx="1185672" cy="790956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" y="3297936"/>
            <a:ext cx="626364" cy="655320"/>
          </a:xfrm>
          <a:prstGeom prst="rect">
            <a:avLst/>
          </a:prstGeom>
        </p:spPr>
      </p:pic>
      <p:sp>
        <p:nvSpPr>
          <p:cNvPr id="945" name="object 945"/>
          <p:cNvSpPr/>
          <p:nvPr/>
        </p:nvSpPr>
        <p:spPr>
          <a:xfrm>
            <a:off x="283464" y="4785360"/>
            <a:ext cx="941832" cy="173736"/>
          </a:xfrm>
          <a:custGeom>
            <a:avLst/>
            <a:gdLst/>
            <a:ahLst/>
            <a:cxnLst/>
            <a:rect l="l" t="t" r="r" b="b"/>
            <a:pathLst>
              <a:path w="941832" h="173736">
                <a:moveTo>
                  <a:pt x="0" y="173736"/>
                </a:moveTo>
                <a:lnTo>
                  <a:pt x="0" y="0"/>
                </a:lnTo>
                <a:lnTo>
                  <a:pt x="941832" y="0"/>
                </a:lnTo>
                <a:lnTo>
                  <a:pt x="941832" y="173736"/>
                </a:lnTo>
                <a:lnTo>
                  <a:pt x="0" y="1737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952498" y="4758613"/>
            <a:ext cx="1435870" cy="1507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spc="10" dirty="0">
                <a:solidFill>
                  <a:srgbClr val="0A2861"/>
                </a:solidFill>
                <a:latin typeface="Comic Sans MS"/>
                <a:cs typeface="Comic Sans MS"/>
              </a:rPr>
              <a:t>Enjoy your possibility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946" name="object 946"/>
          <p:cNvSpPr/>
          <p:nvPr/>
        </p:nvSpPr>
        <p:spPr>
          <a:xfrm>
            <a:off x="723900" y="5017008"/>
            <a:ext cx="492251" cy="510540"/>
          </a:xfrm>
          <a:custGeom>
            <a:avLst/>
            <a:gdLst/>
            <a:ahLst/>
            <a:cxnLst/>
            <a:rect l="l" t="t" r="r" b="b"/>
            <a:pathLst>
              <a:path w="492251" h="510540">
                <a:moveTo>
                  <a:pt x="0" y="510540"/>
                </a:moveTo>
                <a:lnTo>
                  <a:pt x="0" y="0"/>
                </a:lnTo>
                <a:lnTo>
                  <a:pt x="492251" y="0"/>
                </a:lnTo>
                <a:lnTo>
                  <a:pt x="492251" y="510540"/>
                </a:lnTo>
                <a:lnTo>
                  <a:pt x="0" y="51054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4006850" y="4009821"/>
            <a:ext cx="5393873" cy="5384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50" spc="10" dirty="0">
                <a:solidFill>
                  <a:srgbClr val="0A2861"/>
                </a:solidFill>
                <a:latin typeface="Showcard Gothic"/>
                <a:cs typeface="Showcard Gothic"/>
              </a:rPr>
              <a:t>PART3. </a:t>
            </a:r>
            <a:r>
              <a:rPr sz="3850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385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3850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385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3850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385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3850" spc="10" dirty="0">
                <a:solidFill>
                  <a:srgbClr val="0A2861"/>
                </a:solidFill>
                <a:latin typeface="Mangul Gothic"/>
                <a:cs typeface="Mangul Gothic"/>
              </a:rPr>
              <a:t>안내</a:t>
            </a:r>
            <a:endParaRPr sz="3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79443" y="4929175"/>
            <a:ext cx="6838513" cy="8080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90" spc="10" dirty="0">
                <a:solidFill>
                  <a:srgbClr val="0A2861"/>
                </a:solidFill>
                <a:latin typeface="Mangul Gothic"/>
                <a:cs typeface="Mangul Gothic"/>
              </a:rPr>
              <a:t>챗봇</a:t>
            </a:r>
            <a:r>
              <a:rPr sz="139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1390" spc="10" dirty="0">
                <a:solidFill>
                  <a:srgbClr val="0A2861"/>
                </a:solidFill>
                <a:latin typeface="Mangul Gothic"/>
                <a:cs typeface="Mangul Gothic"/>
              </a:rPr>
              <a:t>만들기에</a:t>
            </a:r>
            <a:r>
              <a:rPr sz="139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1390" spc="10" dirty="0">
                <a:solidFill>
                  <a:srgbClr val="0A2861"/>
                </a:solidFill>
                <a:latin typeface="Mangul Gothic"/>
                <a:cs typeface="Mangul Gothic"/>
              </a:rPr>
              <a:t>필요한</a:t>
            </a:r>
            <a:r>
              <a:rPr sz="139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1390" spc="10" dirty="0">
                <a:solidFill>
                  <a:srgbClr val="0A2861"/>
                </a:solidFill>
                <a:latin typeface="Mangul Gothic"/>
                <a:cs typeface="Mangul Gothic"/>
              </a:rPr>
              <a:t>사이트</a:t>
            </a:r>
            <a:r>
              <a:rPr sz="139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1390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139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1390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139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1390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139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1390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endParaRPr sz="1300">
              <a:latin typeface="Arial"/>
              <a:cs typeface="Arial"/>
            </a:endParaRPr>
          </a:p>
          <a:p>
            <a:pPr marL="2717546">
              <a:lnSpc>
                <a:spcPct val="100000"/>
              </a:lnSpc>
            </a:pPr>
            <a:r>
              <a:rPr sz="2800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2800" spc="10" dirty="0">
                <a:solidFill>
                  <a:srgbClr val="0A2861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0A2861"/>
                </a:solidFill>
                <a:latin typeface="Mangul Gothic"/>
                <a:cs typeface="Mangul Gothic"/>
              </a:rPr>
              <a:t>안내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137392" y="6459904"/>
            <a:ext cx="164647" cy="1146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67</a:t>
            </a:r>
            <a:endParaRPr sz="9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47" name="object 94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30196"/>
            <a:ext cx="5923788" cy="3162300"/>
          </a:xfrm>
          <a:prstGeom prst="rect">
            <a:avLst/>
          </a:prstGeom>
        </p:spPr>
      </p:pic>
      <p:sp>
        <p:nvSpPr>
          <p:cNvPr id="950" name="object 950"/>
          <p:cNvSpPr/>
          <p:nvPr/>
        </p:nvSpPr>
        <p:spPr>
          <a:xfrm>
            <a:off x="1504188" y="2310384"/>
            <a:ext cx="5963412" cy="3201924"/>
          </a:xfrm>
          <a:custGeom>
            <a:avLst/>
            <a:gdLst/>
            <a:ahLst/>
            <a:cxnLst/>
            <a:rect l="l" t="t" r="r" b="b"/>
            <a:pathLst>
              <a:path w="5963412" h="3201924">
                <a:moveTo>
                  <a:pt x="9906" y="3192018"/>
                </a:moveTo>
                <a:lnTo>
                  <a:pt x="9906" y="9906"/>
                </a:lnTo>
                <a:lnTo>
                  <a:pt x="5953505" y="9906"/>
                </a:lnTo>
                <a:lnTo>
                  <a:pt x="5953505" y="3192018"/>
                </a:lnTo>
                <a:lnTo>
                  <a:pt x="9906" y="3192018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4979212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/ </a:t>
            </a: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 – IBM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51" name="object 951"/>
          <p:cNvSpPr/>
          <p:nvPr/>
        </p:nvSpPr>
        <p:spPr>
          <a:xfrm>
            <a:off x="1246632" y="120700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1240536" y="120091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68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1826" y="1436167"/>
            <a:ext cx="2013026" cy="376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0A2861"/>
                </a:solidFill>
                <a:latin typeface="Arial"/>
                <a:cs typeface="Arial"/>
              </a:rPr>
              <a:t>1.IBM </a:t>
            </a:r>
            <a:r>
              <a:rPr sz="280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2" y="3208020"/>
            <a:ext cx="5638800" cy="3389376"/>
          </a:xfrm>
          <a:prstGeom prst="rect">
            <a:avLst/>
          </a:prstGeom>
        </p:spPr>
      </p:pic>
      <p:sp>
        <p:nvSpPr>
          <p:cNvPr id="953" name="object 953"/>
          <p:cNvSpPr/>
          <p:nvPr/>
        </p:nvSpPr>
        <p:spPr>
          <a:xfrm>
            <a:off x="5783580" y="3188208"/>
            <a:ext cx="5678424" cy="3429000"/>
          </a:xfrm>
          <a:custGeom>
            <a:avLst/>
            <a:gdLst/>
            <a:ahLst/>
            <a:cxnLst/>
            <a:rect l="l" t="t" r="r" b="b"/>
            <a:pathLst>
              <a:path w="5678424" h="3429000">
                <a:moveTo>
                  <a:pt x="9906" y="3419094"/>
                </a:moveTo>
                <a:lnTo>
                  <a:pt x="9906" y="9906"/>
                </a:lnTo>
                <a:lnTo>
                  <a:pt x="5668518" y="9906"/>
                </a:lnTo>
                <a:lnTo>
                  <a:pt x="5668518" y="3419094"/>
                </a:lnTo>
                <a:lnTo>
                  <a:pt x="9906" y="3419094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6592824" y="2848356"/>
            <a:ext cx="702564" cy="208788"/>
          </a:xfrm>
          <a:custGeom>
            <a:avLst/>
            <a:gdLst/>
            <a:ahLst/>
            <a:cxnLst/>
            <a:rect l="l" t="t" r="r" b="b"/>
            <a:pathLst>
              <a:path w="702564" h="208788">
                <a:moveTo>
                  <a:pt x="9906" y="41402"/>
                </a:moveTo>
                <a:cubicBezTo>
                  <a:pt x="9906" y="24003"/>
                  <a:pt x="24003" y="9906"/>
                  <a:pt x="41402" y="9906"/>
                </a:cubicBezTo>
                <a:lnTo>
                  <a:pt x="661162" y="9906"/>
                </a:lnTo>
                <a:cubicBezTo>
                  <a:pt x="678561" y="9906"/>
                  <a:pt x="692657" y="24003"/>
                  <a:pt x="692657" y="41402"/>
                </a:cubicBezTo>
                <a:lnTo>
                  <a:pt x="692657" y="167386"/>
                </a:lnTo>
                <a:cubicBezTo>
                  <a:pt x="692657" y="184784"/>
                  <a:pt x="678561" y="198882"/>
                  <a:pt x="661162" y="198882"/>
                </a:cubicBezTo>
                <a:lnTo>
                  <a:pt x="41402" y="198882"/>
                </a:lnTo>
                <a:cubicBezTo>
                  <a:pt x="24003" y="198882"/>
                  <a:pt x="9906" y="184784"/>
                  <a:pt x="9906" y="16738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7065263" y="2490216"/>
            <a:ext cx="291085" cy="207264"/>
          </a:xfrm>
          <a:custGeom>
            <a:avLst/>
            <a:gdLst/>
            <a:ahLst/>
            <a:cxnLst/>
            <a:rect l="l" t="t" r="r" b="b"/>
            <a:pathLst>
              <a:path w="291085" h="207264">
                <a:moveTo>
                  <a:pt x="9906" y="41148"/>
                </a:moveTo>
                <a:cubicBezTo>
                  <a:pt x="9906" y="23876"/>
                  <a:pt x="23877" y="9906"/>
                  <a:pt x="41149" y="9906"/>
                </a:cubicBezTo>
                <a:lnTo>
                  <a:pt x="249937" y="9906"/>
                </a:lnTo>
                <a:cubicBezTo>
                  <a:pt x="267209" y="9906"/>
                  <a:pt x="281179" y="23876"/>
                  <a:pt x="281179" y="41148"/>
                </a:cubicBezTo>
                <a:lnTo>
                  <a:pt x="281179" y="166116"/>
                </a:lnTo>
                <a:cubicBezTo>
                  <a:pt x="281179" y="183387"/>
                  <a:pt x="267209" y="197358"/>
                  <a:pt x="249937" y="197358"/>
                </a:cubicBezTo>
                <a:lnTo>
                  <a:pt x="41149" y="197358"/>
                </a:lnTo>
                <a:cubicBezTo>
                  <a:pt x="23877" y="197358"/>
                  <a:pt x="9906" y="183387"/>
                  <a:pt x="9906" y="16611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564" y="2499360"/>
            <a:ext cx="188976" cy="201168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68" y="2493263"/>
            <a:ext cx="201167" cy="213360"/>
          </a:xfrm>
          <a:prstGeom prst="rect">
            <a:avLst/>
          </a:prstGeom>
        </p:spPr>
      </p:pic>
      <p:pic>
        <p:nvPicPr>
          <p:cNvPr id="2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68" y="2857500"/>
            <a:ext cx="187451" cy="202692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72" y="2851403"/>
            <a:ext cx="199643" cy="214884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973822" y="2477262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①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973822" y="2829052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②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40180" y="1906824"/>
            <a:ext cx="4402115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6C6C6C"/>
                </a:solidFill>
                <a:latin typeface="Arial"/>
                <a:cs typeface="Arial"/>
              </a:rPr>
              <a:t>1) IBM </a:t>
            </a:r>
            <a:r>
              <a:rPr sz="1600" spc="10" dirty="0">
                <a:solidFill>
                  <a:srgbClr val="6C6C6C"/>
                </a:solidFill>
                <a:latin typeface="Mangul Gothic"/>
                <a:cs typeface="Mangul Gothic"/>
              </a:rPr>
              <a:t>사이트</a:t>
            </a:r>
            <a:r>
              <a:rPr sz="160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6C6C6C"/>
                </a:solidFill>
                <a:latin typeface="Mangul Gothic"/>
                <a:cs typeface="Mangul Gothic"/>
              </a:rPr>
              <a:t>접속</a:t>
            </a:r>
            <a:r>
              <a:rPr sz="1600" spc="10" dirty="0">
                <a:solidFill>
                  <a:srgbClr val="6C6C6C"/>
                </a:solidFill>
                <a:latin typeface="Arial"/>
                <a:cs typeface="Arial"/>
              </a:rPr>
              <a:t> : https://www.ibm.com/kr-ko</a:t>
            </a:r>
            <a:endParaRPr sz="1600">
              <a:latin typeface="Arial"/>
              <a:cs typeface="Arial"/>
            </a:endParaRPr>
          </a:p>
        </p:txBody>
      </p:sp>
      <p:sp>
        <p:nvSpPr>
          <p:cNvPr id="956" name="object 956"/>
          <p:cNvSpPr/>
          <p:nvPr/>
        </p:nvSpPr>
        <p:spPr>
          <a:xfrm>
            <a:off x="6315456" y="4043172"/>
            <a:ext cx="537972" cy="237744"/>
          </a:xfrm>
          <a:custGeom>
            <a:avLst/>
            <a:gdLst/>
            <a:ahLst/>
            <a:cxnLst/>
            <a:rect l="l" t="t" r="r" b="b"/>
            <a:pathLst>
              <a:path w="537972" h="237744">
                <a:moveTo>
                  <a:pt x="9906" y="46228"/>
                </a:moveTo>
                <a:cubicBezTo>
                  <a:pt x="9906" y="26162"/>
                  <a:pt x="26162" y="9906"/>
                  <a:pt x="46228" y="9906"/>
                </a:cubicBezTo>
                <a:lnTo>
                  <a:pt x="491744" y="9906"/>
                </a:lnTo>
                <a:cubicBezTo>
                  <a:pt x="511810" y="9906"/>
                  <a:pt x="528066" y="26162"/>
                  <a:pt x="528066" y="46228"/>
                </a:cubicBezTo>
                <a:lnTo>
                  <a:pt x="528066" y="191516"/>
                </a:lnTo>
                <a:cubicBezTo>
                  <a:pt x="528066" y="211582"/>
                  <a:pt x="511810" y="227838"/>
                  <a:pt x="491744" y="227838"/>
                </a:cubicBezTo>
                <a:lnTo>
                  <a:pt x="46228" y="227838"/>
                </a:lnTo>
                <a:cubicBezTo>
                  <a:pt x="26162" y="227838"/>
                  <a:pt x="9906" y="211582"/>
                  <a:pt x="9906" y="191516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31" y="4032504"/>
            <a:ext cx="188976" cy="202692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36" y="4026408"/>
            <a:ext cx="201167" cy="214884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19721" y="4004310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③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57" name="object 95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27" y="2313431"/>
            <a:ext cx="5800344" cy="3435096"/>
          </a:xfrm>
          <a:prstGeom prst="rect">
            <a:avLst/>
          </a:prstGeom>
        </p:spPr>
      </p:pic>
      <p:sp>
        <p:nvSpPr>
          <p:cNvPr id="960" name="object 960"/>
          <p:cNvSpPr/>
          <p:nvPr/>
        </p:nvSpPr>
        <p:spPr>
          <a:xfrm>
            <a:off x="1499616" y="2293620"/>
            <a:ext cx="5839968" cy="3474720"/>
          </a:xfrm>
          <a:custGeom>
            <a:avLst/>
            <a:gdLst/>
            <a:ahLst/>
            <a:cxnLst/>
            <a:rect l="l" t="t" r="r" b="b"/>
            <a:pathLst>
              <a:path w="5839968" h="3474720">
                <a:moveTo>
                  <a:pt x="9906" y="3464814"/>
                </a:moveTo>
                <a:lnTo>
                  <a:pt x="9906" y="9906"/>
                </a:lnTo>
                <a:lnTo>
                  <a:pt x="5830062" y="9906"/>
                </a:lnTo>
                <a:lnTo>
                  <a:pt x="5830062" y="3464814"/>
                </a:lnTo>
                <a:lnTo>
                  <a:pt x="9906" y="3464814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4979212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/ </a:t>
            </a: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 – IBM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61" name="object 961"/>
          <p:cNvSpPr/>
          <p:nvPr/>
        </p:nvSpPr>
        <p:spPr>
          <a:xfrm>
            <a:off x="1246632" y="120700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1240536" y="120091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69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1826" y="1436167"/>
            <a:ext cx="2013026" cy="376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0A2861"/>
                </a:solidFill>
                <a:latin typeface="Arial"/>
                <a:cs typeface="Arial"/>
              </a:rPr>
              <a:t>1.IBM </a:t>
            </a:r>
            <a:r>
              <a:rPr sz="280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40180" y="1906824"/>
            <a:ext cx="1031884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2)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가입하기</a:t>
            </a:r>
            <a:endParaRPr sz="1400">
              <a:latin typeface="Arial"/>
              <a:cs typeface="Arial"/>
            </a:endParaRPr>
          </a:p>
        </p:txBody>
      </p:sp>
      <p:sp>
        <p:nvSpPr>
          <p:cNvPr id="963" name="object 963"/>
          <p:cNvSpPr/>
          <p:nvPr/>
        </p:nvSpPr>
        <p:spPr>
          <a:xfrm>
            <a:off x="4354068" y="2429256"/>
            <a:ext cx="2253996" cy="3329940"/>
          </a:xfrm>
          <a:custGeom>
            <a:avLst/>
            <a:gdLst/>
            <a:ahLst/>
            <a:cxnLst/>
            <a:rect l="l" t="t" r="r" b="b"/>
            <a:pathLst>
              <a:path w="2253996" h="3329940">
                <a:moveTo>
                  <a:pt x="9906" y="3320034"/>
                </a:moveTo>
                <a:lnTo>
                  <a:pt x="9906" y="9906"/>
                </a:lnTo>
                <a:lnTo>
                  <a:pt x="2244089" y="9906"/>
                </a:lnTo>
                <a:lnTo>
                  <a:pt x="2244089" y="3320034"/>
                </a:lnTo>
                <a:lnTo>
                  <a:pt x="9906" y="332003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168" y="2548128"/>
            <a:ext cx="187451" cy="202692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72" y="2542032"/>
            <a:ext cx="199643" cy="214884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021322" y="2519934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④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2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2" y="3493008"/>
            <a:ext cx="5551932" cy="3104388"/>
          </a:xfrm>
          <a:prstGeom prst="rect">
            <a:avLst/>
          </a:prstGeom>
        </p:spPr>
      </p:pic>
      <p:sp>
        <p:nvSpPr>
          <p:cNvPr id="964" name="object 964"/>
          <p:cNvSpPr/>
          <p:nvPr/>
        </p:nvSpPr>
        <p:spPr>
          <a:xfrm>
            <a:off x="5783580" y="3473196"/>
            <a:ext cx="5591557" cy="3144011"/>
          </a:xfrm>
          <a:custGeom>
            <a:avLst/>
            <a:gdLst/>
            <a:ahLst/>
            <a:cxnLst/>
            <a:rect l="l" t="t" r="r" b="b"/>
            <a:pathLst>
              <a:path w="5591557" h="3144011">
                <a:moveTo>
                  <a:pt x="9906" y="3134106"/>
                </a:moveTo>
                <a:lnTo>
                  <a:pt x="9906" y="9906"/>
                </a:lnTo>
                <a:lnTo>
                  <a:pt x="5581650" y="9906"/>
                </a:lnTo>
                <a:lnTo>
                  <a:pt x="5581650" y="3134106"/>
                </a:lnTo>
                <a:lnTo>
                  <a:pt x="9906" y="3134106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8569451" y="4049268"/>
            <a:ext cx="2185417" cy="609600"/>
          </a:xfrm>
          <a:custGeom>
            <a:avLst/>
            <a:gdLst/>
            <a:ahLst/>
            <a:cxnLst/>
            <a:rect l="l" t="t" r="r" b="b"/>
            <a:pathLst>
              <a:path w="2185417" h="609600">
                <a:moveTo>
                  <a:pt x="9907" y="599694"/>
                </a:moveTo>
                <a:lnTo>
                  <a:pt x="9907" y="9906"/>
                </a:lnTo>
                <a:lnTo>
                  <a:pt x="2175511" y="9906"/>
                </a:lnTo>
                <a:lnTo>
                  <a:pt x="2175511" y="599694"/>
                </a:lnTo>
                <a:lnTo>
                  <a:pt x="9907" y="59969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732" y="4244340"/>
            <a:ext cx="187452" cy="201168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636" y="4238244"/>
            <a:ext cx="199644" cy="21336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1124946" y="4215252"/>
            <a:ext cx="26552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⑤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66" name="object 966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2308860"/>
            <a:ext cx="6681216" cy="3532632"/>
          </a:xfrm>
          <a:prstGeom prst="rect">
            <a:avLst/>
          </a:prstGeom>
        </p:spPr>
      </p:pic>
      <p:sp>
        <p:nvSpPr>
          <p:cNvPr id="969" name="object 969"/>
          <p:cNvSpPr/>
          <p:nvPr/>
        </p:nvSpPr>
        <p:spPr>
          <a:xfrm>
            <a:off x="1549908" y="2289048"/>
            <a:ext cx="6720840" cy="3572256"/>
          </a:xfrm>
          <a:custGeom>
            <a:avLst/>
            <a:gdLst/>
            <a:ahLst/>
            <a:cxnLst/>
            <a:rect l="l" t="t" r="r" b="b"/>
            <a:pathLst>
              <a:path w="6720840" h="3572256">
                <a:moveTo>
                  <a:pt x="9906" y="3562350"/>
                </a:moveTo>
                <a:lnTo>
                  <a:pt x="9906" y="9906"/>
                </a:lnTo>
                <a:lnTo>
                  <a:pt x="6710934" y="9906"/>
                </a:lnTo>
                <a:lnTo>
                  <a:pt x="6710934" y="3562350"/>
                </a:lnTo>
                <a:lnTo>
                  <a:pt x="9906" y="3562350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4979212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/ </a:t>
            </a: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 – IBM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70" name="object 970"/>
          <p:cNvSpPr/>
          <p:nvPr/>
        </p:nvSpPr>
        <p:spPr>
          <a:xfrm>
            <a:off x="1246632" y="120700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1240536" y="120091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70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1826" y="1436167"/>
            <a:ext cx="2013026" cy="376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0A2861"/>
                </a:solidFill>
                <a:latin typeface="Arial"/>
                <a:cs typeface="Arial"/>
              </a:rPr>
              <a:t>1.IBM </a:t>
            </a:r>
            <a:r>
              <a:rPr sz="280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40180" y="1906824"/>
            <a:ext cx="1825888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3)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인증번호</a:t>
            </a: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입력하기</a:t>
            </a:r>
            <a:endParaRPr sz="1400">
              <a:latin typeface="Arial"/>
              <a:cs typeface="Arial"/>
            </a:endParaRPr>
          </a:p>
        </p:txBody>
      </p:sp>
      <p:sp>
        <p:nvSpPr>
          <p:cNvPr id="972" name="object 972"/>
          <p:cNvSpPr/>
          <p:nvPr/>
        </p:nvSpPr>
        <p:spPr>
          <a:xfrm>
            <a:off x="4007358" y="3786378"/>
            <a:ext cx="1403604" cy="376428"/>
          </a:xfrm>
          <a:custGeom>
            <a:avLst/>
            <a:gdLst/>
            <a:ahLst/>
            <a:cxnLst/>
            <a:rect l="l" t="t" r="r" b="b"/>
            <a:pathLst>
              <a:path w="1403604" h="376428">
                <a:moveTo>
                  <a:pt x="0" y="376428"/>
                </a:moveTo>
                <a:lnTo>
                  <a:pt x="0" y="0"/>
                </a:lnTo>
                <a:lnTo>
                  <a:pt x="1403604" y="0"/>
                </a:lnTo>
                <a:lnTo>
                  <a:pt x="1403604" y="376428"/>
                </a:lnTo>
                <a:lnTo>
                  <a:pt x="0" y="37642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3997452" y="3776472"/>
            <a:ext cx="1423416" cy="396240"/>
          </a:xfrm>
          <a:custGeom>
            <a:avLst/>
            <a:gdLst/>
            <a:ahLst/>
            <a:cxnLst/>
            <a:rect l="l" t="t" r="r" b="b"/>
            <a:pathLst>
              <a:path w="1423416" h="396240">
                <a:moveTo>
                  <a:pt x="9906" y="386334"/>
                </a:moveTo>
                <a:lnTo>
                  <a:pt x="9906" y="9906"/>
                </a:lnTo>
                <a:lnTo>
                  <a:pt x="1413510" y="9906"/>
                </a:lnTo>
                <a:lnTo>
                  <a:pt x="1413510" y="386334"/>
                </a:lnTo>
                <a:lnTo>
                  <a:pt x="9906" y="38633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4315968" y="3853688"/>
            <a:ext cx="843534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Mangul Gothic"/>
                <a:cs typeface="Mangul Gothic"/>
              </a:rPr>
              <a:t>인증번호</a:t>
            </a:r>
            <a:endParaRPr sz="1400">
              <a:latin typeface="Arial"/>
              <a:cs typeface="Arial"/>
            </a:endParaRPr>
          </a:p>
        </p:txBody>
      </p:sp>
      <p:sp>
        <p:nvSpPr>
          <p:cNvPr id="974" name="object 974"/>
          <p:cNvSpPr/>
          <p:nvPr/>
        </p:nvSpPr>
        <p:spPr>
          <a:xfrm>
            <a:off x="5183124" y="3493008"/>
            <a:ext cx="202692" cy="187452"/>
          </a:xfrm>
          <a:custGeom>
            <a:avLst/>
            <a:gdLst/>
            <a:ahLst/>
            <a:cxnLst/>
            <a:rect l="l" t="t" r="r" b="b"/>
            <a:pathLst>
              <a:path w="202692" h="187452">
                <a:moveTo>
                  <a:pt x="0" y="93726"/>
                </a:moveTo>
                <a:lnTo>
                  <a:pt x="50673" y="93726"/>
                </a:lnTo>
                <a:lnTo>
                  <a:pt x="50673" y="0"/>
                </a:lnTo>
                <a:lnTo>
                  <a:pt x="152019" y="0"/>
                </a:lnTo>
                <a:lnTo>
                  <a:pt x="152019" y="93726"/>
                </a:lnTo>
                <a:lnTo>
                  <a:pt x="202692" y="93726"/>
                </a:lnTo>
                <a:lnTo>
                  <a:pt x="101346" y="1874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5177028" y="3486912"/>
            <a:ext cx="214884" cy="199644"/>
          </a:xfrm>
          <a:custGeom>
            <a:avLst/>
            <a:gdLst/>
            <a:ahLst/>
            <a:cxnLst/>
            <a:rect l="l" t="t" r="r" b="b"/>
            <a:pathLst>
              <a:path w="214884" h="199644">
                <a:moveTo>
                  <a:pt x="6096" y="99822"/>
                </a:moveTo>
                <a:lnTo>
                  <a:pt x="56769" y="99822"/>
                </a:lnTo>
                <a:lnTo>
                  <a:pt x="56769" y="6096"/>
                </a:lnTo>
                <a:lnTo>
                  <a:pt x="158115" y="6096"/>
                </a:lnTo>
                <a:lnTo>
                  <a:pt x="158115" y="99822"/>
                </a:lnTo>
                <a:lnTo>
                  <a:pt x="208788" y="99822"/>
                </a:lnTo>
                <a:lnTo>
                  <a:pt x="107442" y="193548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5181346" y="3184398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⑥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2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4" y="3212592"/>
            <a:ext cx="5286756" cy="3390900"/>
          </a:xfrm>
          <a:prstGeom prst="rect">
            <a:avLst/>
          </a:prstGeom>
        </p:spPr>
      </p:pic>
      <p:sp>
        <p:nvSpPr>
          <p:cNvPr id="976" name="object 976"/>
          <p:cNvSpPr/>
          <p:nvPr/>
        </p:nvSpPr>
        <p:spPr>
          <a:xfrm>
            <a:off x="5788152" y="3192780"/>
            <a:ext cx="5326380" cy="3430524"/>
          </a:xfrm>
          <a:custGeom>
            <a:avLst/>
            <a:gdLst/>
            <a:ahLst/>
            <a:cxnLst/>
            <a:rect l="l" t="t" r="r" b="b"/>
            <a:pathLst>
              <a:path w="5326380" h="3430524">
                <a:moveTo>
                  <a:pt x="9906" y="3420618"/>
                </a:moveTo>
                <a:lnTo>
                  <a:pt x="9906" y="9906"/>
                </a:lnTo>
                <a:lnTo>
                  <a:pt x="5316474" y="9906"/>
                </a:lnTo>
                <a:lnTo>
                  <a:pt x="5316474" y="3420618"/>
                </a:lnTo>
                <a:lnTo>
                  <a:pt x="9906" y="3420618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8538210" y="4584954"/>
            <a:ext cx="1225296" cy="277368"/>
          </a:xfrm>
          <a:custGeom>
            <a:avLst/>
            <a:gdLst/>
            <a:ahLst/>
            <a:cxnLst/>
            <a:rect l="l" t="t" r="r" b="b"/>
            <a:pathLst>
              <a:path w="1225296" h="277368">
                <a:moveTo>
                  <a:pt x="0" y="277368"/>
                </a:moveTo>
                <a:lnTo>
                  <a:pt x="0" y="0"/>
                </a:lnTo>
                <a:lnTo>
                  <a:pt x="1225296" y="0"/>
                </a:lnTo>
                <a:lnTo>
                  <a:pt x="1225296" y="277368"/>
                </a:lnTo>
                <a:lnTo>
                  <a:pt x="0" y="27736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8528303" y="4575048"/>
            <a:ext cx="1245109" cy="297180"/>
          </a:xfrm>
          <a:custGeom>
            <a:avLst/>
            <a:gdLst/>
            <a:ahLst/>
            <a:cxnLst/>
            <a:rect l="l" t="t" r="r" b="b"/>
            <a:pathLst>
              <a:path w="1245109" h="297180">
                <a:moveTo>
                  <a:pt x="9907" y="287274"/>
                </a:moveTo>
                <a:lnTo>
                  <a:pt x="9907" y="9906"/>
                </a:lnTo>
                <a:lnTo>
                  <a:pt x="1235203" y="9906"/>
                </a:lnTo>
                <a:lnTo>
                  <a:pt x="1235203" y="287274"/>
                </a:lnTo>
                <a:lnTo>
                  <a:pt x="9907" y="28727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669401" y="4630115"/>
            <a:ext cx="1006800" cy="1891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89" spc="10" dirty="0">
                <a:latin typeface="Mangul Gothic"/>
                <a:cs typeface="Mangul Gothic"/>
              </a:rPr>
              <a:t>인증번호</a:t>
            </a:r>
            <a:r>
              <a:rPr sz="1189" spc="10" dirty="0">
                <a:latin typeface="Arial"/>
                <a:cs typeface="Arial"/>
              </a:rPr>
              <a:t> </a:t>
            </a:r>
            <a:r>
              <a:rPr sz="1189" spc="10" dirty="0">
                <a:latin typeface="Mangul Gothic"/>
                <a:cs typeface="Mangul Gothic"/>
              </a:rPr>
              <a:t>입력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708" y="4622292"/>
            <a:ext cx="187452" cy="201168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612" y="4616196"/>
            <a:ext cx="199644" cy="21336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173335" y="4590415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⑦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79" name="object 979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4979212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/ </a:t>
            </a:r>
            <a:r>
              <a:rPr sz="3090" b="1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3090" b="1" spc="10" dirty="0">
                <a:solidFill>
                  <a:srgbClr val="0A2861"/>
                </a:solidFill>
                <a:latin typeface="Arial"/>
                <a:cs typeface="Arial"/>
              </a:rPr>
              <a:t> – IBM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82" name="object 982"/>
          <p:cNvSpPr/>
          <p:nvPr/>
        </p:nvSpPr>
        <p:spPr>
          <a:xfrm>
            <a:off x="1246632" y="120700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1240536" y="120091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71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1826" y="1436167"/>
            <a:ext cx="2013026" cy="376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0A2861"/>
                </a:solidFill>
                <a:latin typeface="Arial"/>
                <a:cs typeface="Arial"/>
              </a:rPr>
              <a:t>1.IBM </a:t>
            </a:r>
            <a:r>
              <a:rPr sz="280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40180" y="1906824"/>
            <a:ext cx="1031884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4)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가입완료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13432"/>
            <a:ext cx="8097012" cy="4274820"/>
          </a:xfrm>
          <a:prstGeom prst="rect">
            <a:avLst/>
          </a:prstGeom>
        </p:spPr>
      </p:pic>
      <p:sp>
        <p:nvSpPr>
          <p:cNvPr id="984" name="object 984"/>
          <p:cNvSpPr/>
          <p:nvPr/>
        </p:nvSpPr>
        <p:spPr>
          <a:xfrm>
            <a:off x="1504188" y="2293620"/>
            <a:ext cx="8136636" cy="4314444"/>
          </a:xfrm>
          <a:custGeom>
            <a:avLst/>
            <a:gdLst/>
            <a:ahLst/>
            <a:cxnLst/>
            <a:rect l="l" t="t" r="r" b="b"/>
            <a:pathLst>
              <a:path w="8136636" h="4314444">
                <a:moveTo>
                  <a:pt x="9906" y="4304538"/>
                </a:moveTo>
                <a:lnTo>
                  <a:pt x="9906" y="9906"/>
                </a:lnTo>
                <a:lnTo>
                  <a:pt x="8126730" y="9906"/>
                </a:lnTo>
                <a:lnTo>
                  <a:pt x="8126730" y="4304538"/>
                </a:lnTo>
                <a:lnTo>
                  <a:pt x="9906" y="4304538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1524000" y="3102864"/>
            <a:ext cx="1066800" cy="376428"/>
          </a:xfrm>
          <a:custGeom>
            <a:avLst/>
            <a:gdLst/>
            <a:ahLst/>
            <a:cxnLst/>
            <a:rect l="l" t="t" r="r" b="b"/>
            <a:pathLst>
              <a:path w="1066800" h="376428">
                <a:moveTo>
                  <a:pt x="0" y="16001"/>
                </a:moveTo>
                <a:cubicBezTo>
                  <a:pt x="0" y="7239"/>
                  <a:pt x="7239" y="0"/>
                  <a:pt x="16002" y="0"/>
                </a:cubicBezTo>
                <a:lnTo>
                  <a:pt x="1050798" y="0"/>
                </a:lnTo>
                <a:cubicBezTo>
                  <a:pt x="1059561" y="0"/>
                  <a:pt x="1066800" y="7239"/>
                  <a:pt x="1066800" y="16001"/>
                </a:cubicBezTo>
                <a:lnTo>
                  <a:pt x="1066800" y="360426"/>
                </a:lnTo>
                <a:cubicBezTo>
                  <a:pt x="1066800" y="369189"/>
                  <a:pt x="1059561" y="376428"/>
                  <a:pt x="1050798" y="376428"/>
                </a:cubicBezTo>
                <a:lnTo>
                  <a:pt x="16002" y="376428"/>
                </a:lnTo>
                <a:cubicBezTo>
                  <a:pt x="7239" y="376428"/>
                  <a:pt x="0" y="369189"/>
                  <a:pt x="0" y="360426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8106156" y="2313432"/>
            <a:ext cx="1342643" cy="230124"/>
          </a:xfrm>
          <a:custGeom>
            <a:avLst/>
            <a:gdLst/>
            <a:ahLst/>
            <a:cxnLst/>
            <a:rect l="l" t="t" r="r" b="b"/>
            <a:pathLst>
              <a:path w="1342643" h="230124">
                <a:moveTo>
                  <a:pt x="0" y="9779"/>
                </a:moveTo>
                <a:cubicBezTo>
                  <a:pt x="0" y="4445"/>
                  <a:pt x="4445" y="0"/>
                  <a:pt x="9779" y="0"/>
                </a:cubicBezTo>
                <a:lnTo>
                  <a:pt x="1332865" y="0"/>
                </a:lnTo>
                <a:cubicBezTo>
                  <a:pt x="1338199" y="0"/>
                  <a:pt x="1342644" y="4445"/>
                  <a:pt x="1342644" y="9779"/>
                </a:cubicBezTo>
                <a:lnTo>
                  <a:pt x="1342644" y="220345"/>
                </a:lnTo>
                <a:cubicBezTo>
                  <a:pt x="1342644" y="225679"/>
                  <a:pt x="1338199" y="230124"/>
                  <a:pt x="1332865" y="230124"/>
                </a:cubicBezTo>
                <a:lnTo>
                  <a:pt x="9779" y="230124"/>
                </a:lnTo>
                <a:cubicBezTo>
                  <a:pt x="4445" y="230124"/>
                  <a:pt x="0" y="225679"/>
                  <a:pt x="0" y="220345"/>
                </a:cubicBez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847588"/>
            <a:ext cx="627888" cy="740664"/>
          </a:xfrm>
          <a:prstGeom prst="rect">
            <a:avLst/>
          </a:prstGeom>
        </p:spPr>
      </p:pic>
      <p:sp>
        <p:nvSpPr>
          <p:cNvPr id="987" name="object 987"/>
          <p:cNvSpPr/>
          <p:nvPr/>
        </p:nvSpPr>
        <p:spPr>
          <a:xfrm>
            <a:off x="9448800" y="4093464"/>
            <a:ext cx="2162556" cy="1600200"/>
          </a:xfrm>
          <a:custGeom>
            <a:avLst/>
            <a:gdLst/>
            <a:ahLst/>
            <a:cxnLst/>
            <a:rect l="l" t="t" r="r" b="b"/>
            <a:pathLst>
              <a:path w="2162556" h="1600200">
                <a:moveTo>
                  <a:pt x="0" y="110109"/>
                </a:moveTo>
                <a:cubicBezTo>
                  <a:pt x="0" y="49276"/>
                  <a:pt x="49276" y="0"/>
                  <a:pt x="110109" y="0"/>
                </a:cubicBezTo>
                <a:lnTo>
                  <a:pt x="2052447" y="0"/>
                </a:lnTo>
                <a:cubicBezTo>
                  <a:pt x="2113280" y="0"/>
                  <a:pt x="2162556" y="49276"/>
                  <a:pt x="2162556" y="110109"/>
                </a:cubicBezTo>
                <a:lnTo>
                  <a:pt x="2162556" y="1490091"/>
                </a:lnTo>
                <a:cubicBezTo>
                  <a:pt x="2162556" y="1550924"/>
                  <a:pt x="2113280" y="1600200"/>
                  <a:pt x="2052447" y="1600200"/>
                </a:cubicBezTo>
                <a:lnTo>
                  <a:pt x="110109" y="1600200"/>
                </a:lnTo>
                <a:cubicBezTo>
                  <a:pt x="49276" y="1600200"/>
                  <a:pt x="0" y="1550924"/>
                  <a:pt x="0" y="1490091"/>
                </a:cubicBezTo>
                <a:close/>
              </a:path>
            </a:pathLst>
          </a:custGeom>
          <a:solidFill>
            <a:srgbClr val="4178B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9442704" y="4087368"/>
            <a:ext cx="2174748" cy="1612391"/>
          </a:xfrm>
          <a:custGeom>
            <a:avLst/>
            <a:gdLst/>
            <a:ahLst/>
            <a:cxnLst/>
            <a:rect l="l" t="t" r="r" b="b"/>
            <a:pathLst>
              <a:path w="2174748" h="1612391">
                <a:moveTo>
                  <a:pt x="6096" y="116205"/>
                </a:moveTo>
                <a:cubicBezTo>
                  <a:pt x="6096" y="55372"/>
                  <a:pt x="55372" y="6096"/>
                  <a:pt x="116205" y="6096"/>
                </a:cubicBezTo>
                <a:lnTo>
                  <a:pt x="2058543" y="6096"/>
                </a:lnTo>
                <a:cubicBezTo>
                  <a:pt x="2119376" y="6096"/>
                  <a:pt x="2168652" y="55372"/>
                  <a:pt x="2168652" y="116205"/>
                </a:cubicBezTo>
                <a:lnTo>
                  <a:pt x="2168652" y="1496187"/>
                </a:lnTo>
                <a:cubicBezTo>
                  <a:pt x="2168652" y="1557020"/>
                  <a:pt x="2119376" y="1606296"/>
                  <a:pt x="2058543" y="1606296"/>
                </a:cubicBezTo>
                <a:lnTo>
                  <a:pt x="116205" y="1606296"/>
                </a:lnTo>
                <a:cubicBezTo>
                  <a:pt x="55372" y="1606296"/>
                  <a:pt x="6096" y="1557020"/>
                  <a:pt x="6096" y="1496187"/>
                </a:cubicBezTo>
                <a:close/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9536430" y="4274058"/>
            <a:ext cx="963168" cy="626364"/>
          </a:xfrm>
          <a:custGeom>
            <a:avLst/>
            <a:gdLst/>
            <a:ahLst/>
            <a:cxnLst/>
            <a:rect l="l" t="t" r="r" b="b"/>
            <a:pathLst>
              <a:path w="963168" h="626364">
                <a:moveTo>
                  <a:pt x="0" y="56769"/>
                </a:moveTo>
                <a:cubicBezTo>
                  <a:pt x="0" y="25400"/>
                  <a:pt x="25400" y="0"/>
                  <a:pt x="56769" y="0"/>
                </a:cubicBezTo>
                <a:lnTo>
                  <a:pt x="906399" y="0"/>
                </a:lnTo>
                <a:cubicBezTo>
                  <a:pt x="937768" y="0"/>
                  <a:pt x="963168" y="25400"/>
                  <a:pt x="963168" y="56769"/>
                </a:cubicBezTo>
                <a:lnTo>
                  <a:pt x="963168" y="569595"/>
                </a:lnTo>
                <a:cubicBezTo>
                  <a:pt x="963168" y="600964"/>
                  <a:pt x="937768" y="626364"/>
                  <a:pt x="906399" y="626364"/>
                </a:cubicBezTo>
                <a:lnTo>
                  <a:pt x="56769" y="626364"/>
                </a:lnTo>
                <a:cubicBezTo>
                  <a:pt x="25400" y="626364"/>
                  <a:pt x="0" y="600964"/>
                  <a:pt x="0" y="56959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9526524" y="4264152"/>
            <a:ext cx="982980" cy="646176"/>
          </a:xfrm>
          <a:custGeom>
            <a:avLst/>
            <a:gdLst/>
            <a:ahLst/>
            <a:cxnLst/>
            <a:rect l="l" t="t" r="r" b="b"/>
            <a:pathLst>
              <a:path w="982980" h="646176">
                <a:moveTo>
                  <a:pt x="9906" y="66675"/>
                </a:moveTo>
                <a:cubicBezTo>
                  <a:pt x="9906" y="35306"/>
                  <a:pt x="35306" y="9906"/>
                  <a:pt x="66675" y="9906"/>
                </a:cubicBezTo>
                <a:lnTo>
                  <a:pt x="916305" y="9906"/>
                </a:lnTo>
                <a:cubicBezTo>
                  <a:pt x="947674" y="9906"/>
                  <a:pt x="973074" y="35306"/>
                  <a:pt x="973074" y="66675"/>
                </a:cubicBezTo>
                <a:lnTo>
                  <a:pt x="973074" y="579501"/>
                </a:lnTo>
                <a:cubicBezTo>
                  <a:pt x="973074" y="610870"/>
                  <a:pt x="947674" y="636270"/>
                  <a:pt x="916305" y="636270"/>
                </a:cubicBezTo>
                <a:lnTo>
                  <a:pt x="66675" y="636270"/>
                </a:lnTo>
                <a:cubicBezTo>
                  <a:pt x="35306" y="636270"/>
                  <a:pt x="9906" y="610870"/>
                  <a:pt x="9906" y="579501"/>
                </a:cubicBezTo>
                <a:close/>
              </a:path>
            </a:pathLst>
          </a:custGeom>
          <a:ln w="19812">
            <a:solidFill>
              <a:srgbClr val="2038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08" y="4465320"/>
            <a:ext cx="627888" cy="242316"/>
          </a:xfrm>
          <a:prstGeom prst="rect">
            <a:avLst/>
          </a:prstGeom>
        </p:spPr>
      </p:pic>
      <p:sp>
        <p:nvSpPr>
          <p:cNvPr id="991" name="object 991"/>
          <p:cNvSpPr/>
          <p:nvPr/>
        </p:nvSpPr>
        <p:spPr>
          <a:xfrm>
            <a:off x="10574274" y="4274058"/>
            <a:ext cx="961644" cy="626364"/>
          </a:xfrm>
          <a:custGeom>
            <a:avLst/>
            <a:gdLst/>
            <a:ahLst/>
            <a:cxnLst/>
            <a:rect l="l" t="t" r="r" b="b"/>
            <a:pathLst>
              <a:path w="961644" h="626364">
                <a:moveTo>
                  <a:pt x="0" y="56769"/>
                </a:moveTo>
                <a:cubicBezTo>
                  <a:pt x="0" y="25400"/>
                  <a:pt x="25400" y="0"/>
                  <a:pt x="56769" y="0"/>
                </a:cubicBezTo>
                <a:lnTo>
                  <a:pt x="904875" y="0"/>
                </a:lnTo>
                <a:cubicBezTo>
                  <a:pt x="936244" y="0"/>
                  <a:pt x="961644" y="25400"/>
                  <a:pt x="961644" y="56769"/>
                </a:cubicBezTo>
                <a:lnTo>
                  <a:pt x="961644" y="569595"/>
                </a:lnTo>
                <a:cubicBezTo>
                  <a:pt x="961644" y="600964"/>
                  <a:pt x="936244" y="626364"/>
                  <a:pt x="904875" y="626364"/>
                </a:cubicBezTo>
                <a:lnTo>
                  <a:pt x="56769" y="626364"/>
                </a:lnTo>
                <a:cubicBezTo>
                  <a:pt x="25400" y="626364"/>
                  <a:pt x="0" y="600964"/>
                  <a:pt x="0" y="56959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10564368" y="4264152"/>
            <a:ext cx="981457" cy="646176"/>
          </a:xfrm>
          <a:custGeom>
            <a:avLst/>
            <a:gdLst/>
            <a:ahLst/>
            <a:cxnLst/>
            <a:rect l="l" t="t" r="r" b="b"/>
            <a:pathLst>
              <a:path w="981457" h="646176">
                <a:moveTo>
                  <a:pt x="9906" y="66675"/>
                </a:moveTo>
                <a:cubicBezTo>
                  <a:pt x="9906" y="35306"/>
                  <a:pt x="35306" y="9906"/>
                  <a:pt x="66675" y="9906"/>
                </a:cubicBezTo>
                <a:lnTo>
                  <a:pt x="914781" y="9906"/>
                </a:lnTo>
                <a:cubicBezTo>
                  <a:pt x="946150" y="9906"/>
                  <a:pt x="971550" y="35306"/>
                  <a:pt x="971550" y="66675"/>
                </a:cubicBezTo>
                <a:lnTo>
                  <a:pt x="971550" y="579501"/>
                </a:lnTo>
                <a:cubicBezTo>
                  <a:pt x="971550" y="610870"/>
                  <a:pt x="946150" y="636270"/>
                  <a:pt x="914781" y="636270"/>
                </a:cubicBezTo>
                <a:lnTo>
                  <a:pt x="66675" y="636270"/>
                </a:lnTo>
                <a:cubicBezTo>
                  <a:pt x="35306" y="636270"/>
                  <a:pt x="9906" y="610870"/>
                  <a:pt x="9906" y="579501"/>
                </a:cubicBezTo>
                <a:close/>
              </a:path>
            </a:pathLst>
          </a:custGeom>
          <a:ln w="19812">
            <a:solidFill>
              <a:srgbClr val="2038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311396"/>
            <a:ext cx="771144" cy="550164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607550" y="5046548"/>
            <a:ext cx="1952427" cy="4025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9" spc="10" dirty="0">
                <a:solidFill>
                  <a:srgbClr val="FFFFFF"/>
                </a:solidFill>
                <a:latin typeface="Arial"/>
                <a:cs typeface="Arial"/>
              </a:rPr>
              <a:t>IBM</a:t>
            </a:r>
            <a:r>
              <a:rPr sz="1009" spc="10" dirty="0">
                <a:solidFill>
                  <a:srgbClr val="FFFFFF"/>
                </a:solidFill>
                <a:latin typeface="Mangul Gothic"/>
                <a:cs typeface="Mangul Gothic"/>
              </a:rPr>
              <a:t>아이디로</a:t>
            </a:r>
            <a:r>
              <a:rPr sz="1009" spc="10" dirty="0">
                <a:solidFill>
                  <a:srgbClr val="FFFFFF"/>
                </a:solidFill>
                <a:latin typeface="Arial"/>
                <a:cs typeface="Arial"/>
              </a:rPr>
              <a:t> IBM Cloud</a:t>
            </a:r>
            <a:r>
              <a:rPr sz="1009" spc="10" dirty="0">
                <a:solidFill>
                  <a:srgbClr val="FFFFFF"/>
                </a:solidFill>
                <a:latin typeface="Mangul Gothic"/>
                <a:cs typeface="Mangul Gothic"/>
              </a:rPr>
              <a:t>를</a:t>
            </a:r>
            <a:endParaRPr sz="1000">
              <a:latin typeface="Arial"/>
              <a:cs typeface="Arial"/>
            </a:endParaRPr>
          </a:p>
          <a:p>
            <a:pPr marL="324611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ngul Gothic"/>
                <a:cs typeface="Mangul Gothic"/>
              </a:rPr>
              <a:t>가입할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Mangul Gothic"/>
                <a:cs typeface="Mangul Gothic"/>
              </a:rPr>
              <a:t>수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Mangul Gothic"/>
                <a:cs typeface="Mangul Gothic"/>
              </a:rPr>
              <a:t>있어요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!!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58" y="5669229"/>
            <a:ext cx="146050" cy="205384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908" y="5662879"/>
            <a:ext cx="158750" cy="218084"/>
          </a:xfrm>
          <a:prstGeom prst="rect">
            <a:avLst/>
          </a:prstGeom>
        </p:spPr>
      </p:pic>
      <p:sp>
        <p:nvSpPr>
          <p:cNvPr id="993" name="object 993"/>
          <p:cNvSpPr/>
          <p:nvPr/>
        </p:nvSpPr>
        <p:spPr>
          <a:xfrm>
            <a:off x="9336024" y="3860292"/>
            <a:ext cx="426720" cy="368808"/>
          </a:xfrm>
          <a:custGeom>
            <a:avLst/>
            <a:gdLst/>
            <a:ahLst/>
            <a:cxnLst/>
            <a:rect l="l" t="t" r="r" b="b"/>
            <a:pathLst>
              <a:path w="426720" h="368808">
                <a:moveTo>
                  <a:pt x="0" y="140843"/>
                </a:moveTo>
                <a:lnTo>
                  <a:pt x="162941" y="140843"/>
                </a:lnTo>
                <a:lnTo>
                  <a:pt x="213360" y="0"/>
                </a:lnTo>
                <a:lnTo>
                  <a:pt x="263779" y="140843"/>
                </a:lnTo>
                <a:lnTo>
                  <a:pt x="426720" y="140843"/>
                </a:lnTo>
                <a:lnTo>
                  <a:pt x="294894" y="227965"/>
                </a:lnTo>
                <a:lnTo>
                  <a:pt x="345186" y="368808"/>
                </a:lnTo>
                <a:lnTo>
                  <a:pt x="213360" y="281686"/>
                </a:lnTo>
                <a:lnTo>
                  <a:pt x="81534" y="368808"/>
                </a:lnTo>
                <a:lnTo>
                  <a:pt x="131826" y="22796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9329928" y="3854196"/>
            <a:ext cx="438911" cy="380999"/>
          </a:xfrm>
          <a:custGeom>
            <a:avLst/>
            <a:gdLst/>
            <a:ahLst/>
            <a:cxnLst/>
            <a:rect l="l" t="t" r="r" b="b"/>
            <a:pathLst>
              <a:path w="438911" h="380999">
                <a:moveTo>
                  <a:pt x="6096" y="146939"/>
                </a:moveTo>
                <a:lnTo>
                  <a:pt x="169037" y="146939"/>
                </a:lnTo>
                <a:lnTo>
                  <a:pt x="219456" y="6096"/>
                </a:lnTo>
                <a:lnTo>
                  <a:pt x="269875" y="146939"/>
                </a:lnTo>
                <a:lnTo>
                  <a:pt x="432816" y="146939"/>
                </a:lnTo>
                <a:lnTo>
                  <a:pt x="300990" y="234061"/>
                </a:lnTo>
                <a:lnTo>
                  <a:pt x="351282" y="374904"/>
                </a:lnTo>
                <a:lnTo>
                  <a:pt x="219456" y="287782"/>
                </a:lnTo>
                <a:lnTo>
                  <a:pt x="87630" y="374904"/>
                </a:lnTo>
                <a:lnTo>
                  <a:pt x="137922" y="234061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95" name="object 995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2350007"/>
            <a:ext cx="2324100" cy="3930396"/>
          </a:xfrm>
          <a:prstGeom prst="rect">
            <a:avLst/>
          </a:prstGeom>
        </p:spPr>
      </p:pic>
      <p:sp>
        <p:nvSpPr>
          <p:cNvPr id="998" name="object 998"/>
          <p:cNvSpPr/>
          <p:nvPr/>
        </p:nvSpPr>
        <p:spPr>
          <a:xfrm>
            <a:off x="1504188" y="2330196"/>
            <a:ext cx="2363724" cy="3970020"/>
          </a:xfrm>
          <a:custGeom>
            <a:avLst/>
            <a:gdLst/>
            <a:ahLst/>
            <a:cxnLst/>
            <a:rect l="l" t="t" r="r" b="b"/>
            <a:pathLst>
              <a:path w="2363724" h="3970020">
                <a:moveTo>
                  <a:pt x="9906" y="3960114"/>
                </a:moveTo>
                <a:lnTo>
                  <a:pt x="9906" y="9905"/>
                </a:lnTo>
                <a:lnTo>
                  <a:pt x="2353818" y="9905"/>
                </a:lnTo>
                <a:lnTo>
                  <a:pt x="2353818" y="3960114"/>
                </a:lnTo>
                <a:lnTo>
                  <a:pt x="9906" y="3960114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6360871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5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315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15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3150" b="1" spc="10" dirty="0">
                <a:solidFill>
                  <a:srgbClr val="0A2861"/>
                </a:solidFill>
                <a:latin typeface="Arial"/>
                <a:cs typeface="Arial"/>
              </a:rPr>
              <a:t>/ </a:t>
            </a:r>
            <a:r>
              <a:rPr sz="3150" b="1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3150" b="1" spc="10" dirty="0">
                <a:solidFill>
                  <a:srgbClr val="0A2861"/>
                </a:solidFill>
                <a:latin typeface="Arial"/>
                <a:cs typeface="Arial"/>
              </a:rPr>
              <a:t> – IBM Cloud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99" name="object 999"/>
          <p:cNvSpPr/>
          <p:nvPr/>
        </p:nvSpPr>
        <p:spPr>
          <a:xfrm>
            <a:off x="1246632" y="120700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1240536" y="120091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72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1826" y="1436167"/>
            <a:ext cx="4884496" cy="376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2. IBM Cloud 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로그인</a:t>
            </a: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활성화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49578" y="1958898"/>
            <a:ext cx="241217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6C6C6C"/>
                </a:solidFill>
                <a:latin typeface="Arial"/>
                <a:cs typeface="Arial"/>
              </a:rPr>
              <a:t>1)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01" name="object 1001"/>
          <p:cNvSpPr/>
          <p:nvPr/>
        </p:nvSpPr>
        <p:spPr>
          <a:xfrm>
            <a:off x="1638426" y="2150364"/>
            <a:ext cx="47244" cy="10668"/>
          </a:xfrm>
          <a:custGeom>
            <a:avLst/>
            <a:gdLst/>
            <a:ahLst/>
            <a:cxnLst/>
            <a:rect l="l" t="t" r="r" b="b"/>
            <a:pathLst>
              <a:path w="47244" h="10668">
                <a:moveTo>
                  <a:pt x="0" y="10668"/>
                </a:moveTo>
                <a:lnTo>
                  <a:pt x="0" y="0"/>
                </a:lnTo>
                <a:lnTo>
                  <a:pt x="47245" y="0"/>
                </a:lnTo>
                <a:lnTo>
                  <a:pt x="47245" y="10668"/>
                </a:lnTo>
                <a:lnTo>
                  <a:pt x="0" y="10668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1685798" y="1958898"/>
            <a:ext cx="504294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6C6C6C"/>
                </a:solidFill>
                <a:latin typeface="Arial"/>
                <a:cs typeface="Arial"/>
              </a:rPr>
              <a:t>IBM Cloud </a:t>
            </a:r>
            <a:r>
              <a:rPr sz="1600" spc="10" dirty="0">
                <a:solidFill>
                  <a:srgbClr val="6C6C6C"/>
                </a:solidFill>
                <a:latin typeface="Mangul Gothic"/>
                <a:cs typeface="Mangul Gothic"/>
              </a:rPr>
              <a:t>접속하기</a:t>
            </a:r>
            <a:r>
              <a:rPr sz="1600" spc="10" dirty="0">
                <a:solidFill>
                  <a:srgbClr val="6C6C6C"/>
                </a:solidFill>
                <a:latin typeface="Arial"/>
                <a:cs typeface="Arial"/>
              </a:rPr>
              <a:t> : https://www.ibm.com/kr-ko/cloud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02" name="object 1002"/>
          <p:cNvSpPr/>
          <p:nvPr/>
        </p:nvSpPr>
        <p:spPr>
          <a:xfrm>
            <a:off x="1510284" y="5814060"/>
            <a:ext cx="629412" cy="495300"/>
          </a:xfrm>
          <a:custGeom>
            <a:avLst/>
            <a:gdLst/>
            <a:ahLst/>
            <a:cxnLst/>
            <a:rect l="l" t="t" r="r" b="b"/>
            <a:pathLst>
              <a:path w="629412" h="495300">
                <a:moveTo>
                  <a:pt x="14478" y="480822"/>
                </a:moveTo>
                <a:lnTo>
                  <a:pt x="14478" y="14478"/>
                </a:lnTo>
                <a:lnTo>
                  <a:pt x="614934" y="14478"/>
                </a:lnTo>
                <a:lnTo>
                  <a:pt x="614934" y="480822"/>
                </a:lnTo>
                <a:lnTo>
                  <a:pt x="14478" y="480822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4301617" y="2568539"/>
            <a:ext cx="5653380" cy="2536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C6C6C"/>
                </a:solidFill>
                <a:latin typeface="Wingdings"/>
                <a:cs typeface="Wingdings"/>
              </a:rPr>
              <a:t>✓</a:t>
            </a:r>
            <a:r>
              <a:rPr sz="1530" spc="10" dirty="0">
                <a:solidFill>
                  <a:srgbClr val="6C6C6C"/>
                </a:solidFill>
                <a:latin typeface="Mangul Gothic"/>
                <a:cs typeface="Mangul Gothic"/>
              </a:rPr>
              <a:t>공공장소에서</a:t>
            </a:r>
            <a:r>
              <a:rPr sz="153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30" spc="10" dirty="0">
                <a:solidFill>
                  <a:srgbClr val="6C6C6C"/>
                </a:solidFill>
                <a:latin typeface="Mangul Gothic"/>
                <a:cs typeface="Mangul Gothic"/>
              </a:rPr>
              <a:t>동일한</a:t>
            </a:r>
            <a:r>
              <a:rPr sz="153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30" spc="10" dirty="0">
                <a:solidFill>
                  <a:srgbClr val="6C6C6C"/>
                </a:solidFill>
                <a:latin typeface="Mangul Gothic"/>
                <a:cs typeface="Mangul Gothic"/>
              </a:rPr>
              <a:t>네트워크에</a:t>
            </a:r>
            <a:r>
              <a:rPr sz="153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30" spc="10" dirty="0">
                <a:solidFill>
                  <a:srgbClr val="FF0000"/>
                </a:solidFill>
                <a:latin typeface="Mangul Gothic"/>
                <a:cs typeface="Mangul Gothic"/>
              </a:rPr>
              <a:t>여러</a:t>
            </a:r>
            <a:r>
              <a:rPr sz="153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30" spc="10" dirty="0">
                <a:solidFill>
                  <a:srgbClr val="FF0000"/>
                </a:solidFill>
                <a:latin typeface="Mangul Gothic"/>
                <a:cs typeface="Mangul Gothic"/>
              </a:rPr>
              <a:t>명이</a:t>
            </a:r>
            <a:r>
              <a:rPr sz="153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30" spc="10" dirty="0">
                <a:solidFill>
                  <a:srgbClr val="FF0000"/>
                </a:solidFill>
                <a:latin typeface="Mangul Gothic"/>
                <a:cs typeface="Mangul Gothic"/>
              </a:rPr>
              <a:t>접속</a:t>
            </a:r>
            <a:r>
              <a:rPr sz="1530" spc="10" dirty="0">
                <a:solidFill>
                  <a:srgbClr val="6C6C6C"/>
                </a:solidFill>
                <a:latin typeface="Mangul Gothic"/>
                <a:cs typeface="Mangul Gothic"/>
              </a:rPr>
              <a:t>한</a:t>
            </a:r>
            <a:r>
              <a:rPr sz="153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30" spc="10" dirty="0">
                <a:solidFill>
                  <a:srgbClr val="6C6C6C"/>
                </a:solidFill>
                <a:latin typeface="Mangul Gothic"/>
                <a:cs typeface="Mangul Gothic"/>
              </a:rPr>
              <a:t>뒤에</a:t>
            </a:r>
            <a:r>
              <a:rPr sz="1530" spc="10" dirty="0">
                <a:solidFill>
                  <a:srgbClr val="6C6C6C"/>
                </a:solidFill>
                <a:latin typeface="Arial"/>
                <a:cs typeface="Arial"/>
              </a:rPr>
              <a:t> IBM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588129" y="2991485"/>
            <a:ext cx="5430521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Cloud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접속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후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활성화를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진행하면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FF0000"/>
                </a:solidFill>
                <a:latin typeface="Arial"/>
                <a:cs typeface="Arial"/>
              </a:rPr>
              <a:t>IBM</a:t>
            </a:r>
            <a:r>
              <a:rPr sz="1590" spc="10" dirty="0">
                <a:solidFill>
                  <a:srgbClr val="FF0000"/>
                </a:solidFill>
                <a:latin typeface="Mangul Gothic"/>
                <a:cs typeface="Mangul Gothic"/>
              </a:rPr>
              <a:t>에서</a:t>
            </a:r>
            <a:r>
              <a:rPr sz="159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FF0000"/>
                </a:solidFill>
                <a:latin typeface="Mangul Gothic"/>
                <a:cs typeface="Mangul Gothic"/>
              </a:rPr>
              <a:t>활성화를</a:t>
            </a:r>
            <a:r>
              <a:rPr sz="159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FF0000"/>
                </a:solidFill>
                <a:latin typeface="Mangul Gothic"/>
                <a:cs typeface="Mangul Gothic"/>
              </a:rPr>
              <a:t>차단함</a:t>
            </a:r>
            <a:r>
              <a:rPr sz="1590" spc="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01617" y="3803360"/>
            <a:ext cx="2680335" cy="253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6C6C6C"/>
                </a:solidFill>
                <a:latin typeface="Wingdings"/>
                <a:cs typeface="Wingdings"/>
              </a:rPr>
              <a:t>✓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공공장소에서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수업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시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개인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301617" y="4626575"/>
            <a:ext cx="4793996" cy="253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6C6C6C"/>
                </a:solidFill>
                <a:latin typeface="Wingdings"/>
                <a:cs typeface="Wingdings"/>
              </a:rPr>
              <a:t>✓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집에서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혼자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이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작업을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진행할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때는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필요하지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6C6C6C"/>
                </a:solidFill>
                <a:latin typeface="Mangul Gothic"/>
                <a:cs typeface="Mangul Gothic"/>
              </a:rPr>
              <a:t>않음</a:t>
            </a:r>
            <a:r>
              <a:rPr sz="1590" spc="10" dirty="0">
                <a:solidFill>
                  <a:srgbClr val="6C6C6C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03" name="object 1003"/>
          <p:cNvSpPr/>
          <p:nvPr/>
        </p:nvSpPr>
        <p:spPr>
          <a:xfrm>
            <a:off x="2252472" y="5963412"/>
            <a:ext cx="260604" cy="195072"/>
          </a:xfrm>
          <a:custGeom>
            <a:avLst/>
            <a:gdLst/>
            <a:ahLst/>
            <a:cxnLst/>
            <a:rect l="l" t="t" r="r" b="b"/>
            <a:pathLst>
              <a:path w="260604" h="195072">
                <a:moveTo>
                  <a:pt x="0" y="97536"/>
                </a:moveTo>
                <a:lnTo>
                  <a:pt x="97536" y="0"/>
                </a:lnTo>
                <a:lnTo>
                  <a:pt x="97536" y="48768"/>
                </a:lnTo>
                <a:lnTo>
                  <a:pt x="260604" y="48768"/>
                </a:lnTo>
                <a:lnTo>
                  <a:pt x="260604" y="146304"/>
                </a:lnTo>
                <a:lnTo>
                  <a:pt x="97536" y="146304"/>
                </a:lnTo>
                <a:lnTo>
                  <a:pt x="97536" y="1950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2246376" y="5957316"/>
            <a:ext cx="272796" cy="207264"/>
          </a:xfrm>
          <a:custGeom>
            <a:avLst/>
            <a:gdLst/>
            <a:ahLst/>
            <a:cxnLst/>
            <a:rect l="l" t="t" r="r" b="b"/>
            <a:pathLst>
              <a:path w="272796" h="207264">
                <a:moveTo>
                  <a:pt x="6096" y="103632"/>
                </a:moveTo>
                <a:lnTo>
                  <a:pt x="103632" y="6096"/>
                </a:lnTo>
                <a:lnTo>
                  <a:pt x="103632" y="54864"/>
                </a:lnTo>
                <a:lnTo>
                  <a:pt x="266700" y="54864"/>
                </a:lnTo>
                <a:lnTo>
                  <a:pt x="266700" y="152400"/>
                </a:lnTo>
                <a:lnTo>
                  <a:pt x="103632" y="152400"/>
                </a:lnTo>
                <a:lnTo>
                  <a:pt x="103632" y="201168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2591562" y="5910834"/>
            <a:ext cx="768096" cy="338328"/>
          </a:xfrm>
          <a:custGeom>
            <a:avLst/>
            <a:gdLst/>
            <a:ahLst/>
            <a:cxnLst/>
            <a:rect l="l" t="t" r="r" b="b"/>
            <a:pathLst>
              <a:path w="768096" h="338328">
                <a:moveTo>
                  <a:pt x="0" y="338328"/>
                </a:moveTo>
                <a:lnTo>
                  <a:pt x="0" y="0"/>
                </a:lnTo>
                <a:lnTo>
                  <a:pt x="768096" y="0"/>
                </a:lnTo>
                <a:lnTo>
                  <a:pt x="768096" y="338328"/>
                </a:lnTo>
                <a:lnTo>
                  <a:pt x="0" y="338328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2581656" y="5900928"/>
            <a:ext cx="787908" cy="358140"/>
          </a:xfrm>
          <a:custGeom>
            <a:avLst/>
            <a:gdLst/>
            <a:ahLst/>
            <a:cxnLst/>
            <a:rect l="l" t="t" r="r" b="b"/>
            <a:pathLst>
              <a:path w="787908" h="358140">
                <a:moveTo>
                  <a:pt x="9906" y="348234"/>
                </a:moveTo>
                <a:lnTo>
                  <a:pt x="9906" y="9906"/>
                </a:lnTo>
                <a:lnTo>
                  <a:pt x="778002" y="9906"/>
                </a:lnTo>
                <a:lnTo>
                  <a:pt x="778002" y="348234"/>
                </a:lnTo>
                <a:lnTo>
                  <a:pt x="9906" y="34823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2787396" y="5971870"/>
            <a:ext cx="421397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OFF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6" name="object 126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39112"/>
            <a:ext cx="8308848" cy="4625340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1504188" y="2019300"/>
            <a:ext cx="8348473" cy="4664964"/>
          </a:xfrm>
          <a:custGeom>
            <a:avLst/>
            <a:gdLst/>
            <a:ahLst/>
            <a:cxnLst/>
            <a:rect l="l" t="t" r="r" b="b"/>
            <a:pathLst>
              <a:path w="8348473" h="4664964">
                <a:moveTo>
                  <a:pt x="9906" y="4655058"/>
                </a:moveTo>
                <a:lnTo>
                  <a:pt x="9906" y="9906"/>
                </a:lnTo>
                <a:lnTo>
                  <a:pt x="8338566" y="9906"/>
                </a:lnTo>
                <a:lnTo>
                  <a:pt x="8338566" y="4655058"/>
                </a:lnTo>
                <a:lnTo>
                  <a:pt x="9906" y="465505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7570571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00B050"/>
                </a:solidFill>
                <a:latin typeface="Arial"/>
                <a:cs typeface="Arial"/>
              </a:rPr>
              <a:t>Step1_</a:t>
            </a:r>
            <a:r>
              <a:rPr sz="3600" b="1" spc="10" dirty="0">
                <a:solidFill>
                  <a:srgbClr val="0A2861"/>
                </a:solidFill>
                <a:latin typeface="Arial"/>
                <a:cs typeface="Arial"/>
              </a:rPr>
              <a:t>2.Watson Assistant </a:t>
            </a:r>
            <a:r>
              <a:rPr sz="3600" b="1" spc="10" dirty="0">
                <a:solidFill>
                  <a:srgbClr val="0A2861"/>
                </a:solidFill>
                <a:latin typeface="Mangul Gothic"/>
                <a:cs typeface="Mangul Gothic"/>
              </a:rPr>
              <a:t>활성화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038076" y="6576365"/>
            <a:ext cx="103213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8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73759" y="1605961"/>
            <a:ext cx="2714634" cy="215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3) Watson Assistant </a:t>
            </a:r>
            <a:r>
              <a:rPr sz="1600" spc="10" dirty="0">
                <a:latin typeface="Mangul Gothic"/>
                <a:cs typeface="Mangul Gothic"/>
              </a:rPr>
              <a:t>실행하기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48" y="2464308"/>
            <a:ext cx="6121908" cy="4191000"/>
          </a:xfrm>
          <a:prstGeom prst="rect">
            <a:avLst/>
          </a:prstGeom>
        </p:spPr>
      </p:pic>
      <p:sp>
        <p:nvSpPr>
          <p:cNvPr id="132" name="object 132"/>
          <p:cNvSpPr/>
          <p:nvPr/>
        </p:nvSpPr>
        <p:spPr>
          <a:xfrm>
            <a:off x="3904488" y="4160520"/>
            <a:ext cx="1757172" cy="460248"/>
          </a:xfrm>
          <a:custGeom>
            <a:avLst/>
            <a:gdLst/>
            <a:ahLst/>
            <a:cxnLst/>
            <a:rect l="l" t="t" r="r" b="b"/>
            <a:pathLst>
              <a:path w="1757172" h="460248">
                <a:moveTo>
                  <a:pt x="9906" y="47625"/>
                </a:moveTo>
                <a:cubicBezTo>
                  <a:pt x="9906" y="26797"/>
                  <a:pt x="26796" y="9906"/>
                  <a:pt x="47625" y="9906"/>
                </a:cubicBezTo>
                <a:lnTo>
                  <a:pt x="1709547" y="9906"/>
                </a:lnTo>
                <a:cubicBezTo>
                  <a:pt x="1730375" y="9906"/>
                  <a:pt x="1747266" y="26797"/>
                  <a:pt x="1747266" y="47625"/>
                </a:cubicBezTo>
                <a:lnTo>
                  <a:pt x="1747266" y="412623"/>
                </a:lnTo>
                <a:cubicBezTo>
                  <a:pt x="1747266" y="433451"/>
                  <a:pt x="1730375" y="450342"/>
                  <a:pt x="1709547" y="450342"/>
                </a:cubicBezTo>
                <a:lnTo>
                  <a:pt x="47625" y="450342"/>
                </a:lnTo>
                <a:cubicBezTo>
                  <a:pt x="26796" y="450342"/>
                  <a:pt x="9906" y="433451"/>
                  <a:pt x="9906" y="412623"/>
                </a:cubicBez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07" name="object 1007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63562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/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- IBM Cloud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010" name="object 1010"/>
          <p:cNvSpPr/>
          <p:nvPr/>
        </p:nvSpPr>
        <p:spPr>
          <a:xfrm>
            <a:off x="1246632" y="120700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1240536" y="120091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73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1826" y="1436167"/>
            <a:ext cx="4884496" cy="376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2. IBM Cloud 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로그인</a:t>
            </a: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활성화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49578" y="1958898"/>
            <a:ext cx="2182550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2) IBM Cloud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로그인</a:t>
            </a: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하기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13432"/>
            <a:ext cx="6632448" cy="3980688"/>
          </a:xfrm>
          <a:prstGeom prst="rect">
            <a:avLst/>
          </a:prstGeom>
        </p:spPr>
      </p:pic>
      <p:sp>
        <p:nvSpPr>
          <p:cNvPr id="1012" name="object 1012"/>
          <p:cNvSpPr/>
          <p:nvPr/>
        </p:nvSpPr>
        <p:spPr>
          <a:xfrm>
            <a:off x="1504188" y="2293620"/>
            <a:ext cx="6672072" cy="4020312"/>
          </a:xfrm>
          <a:custGeom>
            <a:avLst/>
            <a:gdLst/>
            <a:ahLst/>
            <a:cxnLst/>
            <a:rect l="l" t="t" r="r" b="b"/>
            <a:pathLst>
              <a:path w="6672072" h="4020312">
                <a:moveTo>
                  <a:pt x="9906" y="4010406"/>
                </a:moveTo>
                <a:lnTo>
                  <a:pt x="9906" y="9906"/>
                </a:lnTo>
                <a:lnTo>
                  <a:pt x="6662166" y="9906"/>
                </a:lnTo>
                <a:lnTo>
                  <a:pt x="6662166" y="4010406"/>
                </a:lnTo>
                <a:lnTo>
                  <a:pt x="9906" y="4010406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6060186" y="3793998"/>
            <a:ext cx="1385316" cy="277368"/>
          </a:xfrm>
          <a:custGeom>
            <a:avLst/>
            <a:gdLst/>
            <a:ahLst/>
            <a:cxnLst/>
            <a:rect l="l" t="t" r="r" b="b"/>
            <a:pathLst>
              <a:path w="1385316" h="277368">
                <a:moveTo>
                  <a:pt x="0" y="277368"/>
                </a:moveTo>
                <a:lnTo>
                  <a:pt x="0" y="0"/>
                </a:lnTo>
                <a:lnTo>
                  <a:pt x="1385316" y="0"/>
                </a:lnTo>
                <a:lnTo>
                  <a:pt x="1385316" y="277368"/>
                </a:lnTo>
                <a:lnTo>
                  <a:pt x="0" y="277368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6050280" y="3784092"/>
            <a:ext cx="1405128" cy="297180"/>
          </a:xfrm>
          <a:custGeom>
            <a:avLst/>
            <a:gdLst/>
            <a:ahLst/>
            <a:cxnLst/>
            <a:rect l="l" t="t" r="r" b="b"/>
            <a:pathLst>
              <a:path w="1405128" h="297180">
                <a:moveTo>
                  <a:pt x="9906" y="287274"/>
                </a:moveTo>
                <a:lnTo>
                  <a:pt x="9906" y="9906"/>
                </a:lnTo>
                <a:lnTo>
                  <a:pt x="1395222" y="9906"/>
                </a:lnTo>
                <a:lnTo>
                  <a:pt x="1395222" y="287274"/>
                </a:lnTo>
                <a:lnTo>
                  <a:pt x="9906" y="28727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6257290" y="3850513"/>
            <a:ext cx="1031748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49" spc="10" dirty="0">
                <a:latin typeface="Arial"/>
                <a:cs typeface="Arial"/>
              </a:rPr>
              <a:t>IBM </a:t>
            </a:r>
            <a:r>
              <a:rPr sz="1049" spc="10" dirty="0">
                <a:latin typeface="Mangul Gothic"/>
                <a:cs typeface="Mangul Gothic"/>
              </a:rPr>
              <a:t>아이디</a:t>
            </a:r>
            <a:r>
              <a:rPr sz="1049" spc="10" dirty="0">
                <a:latin typeface="Arial"/>
                <a:cs typeface="Arial"/>
              </a:rPr>
              <a:t> </a:t>
            </a:r>
            <a:r>
              <a:rPr sz="1049" spc="10" dirty="0">
                <a:latin typeface="Mangul Gothic"/>
                <a:cs typeface="Mangul Gothic"/>
              </a:rPr>
              <a:t>입력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528" y="2616708"/>
            <a:ext cx="3310128" cy="3980688"/>
          </a:xfrm>
          <a:prstGeom prst="rect">
            <a:avLst/>
          </a:prstGeom>
        </p:spPr>
      </p:pic>
      <p:sp>
        <p:nvSpPr>
          <p:cNvPr id="1015" name="object 1015"/>
          <p:cNvSpPr/>
          <p:nvPr/>
        </p:nvSpPr>
        <p:spPr>
          <a:xfrm>
            <a:off x="8014715" y="2596896"/>
            <a:ext cx="3349752" cy="4020312"/>
          </a:xfrm>
          <a:custGeom>
            <a:avLst/>
            <a:gdLst/>
            <a:ahLst/>
            <a:cxnLst/>
            <a:rect l="l" t="t" r="r" b="b"/>
            <a:pathLst>
              <a:path w="3349752" h="4020312">
                <a:moveTo>
                  <a:pt x="9907" y="4010406"/>
                </a:moveTo>
                <a:lnTo>
                  <a:pt x="9907" y="9906"/>
                </a:lnTo>
                <a:lnTo>
                  <a:pt x="3339847" y="9906"/>
                </a:lnTo>
                <a:lnTo>
                  <a:pt x="3339847" y="4010406"/>
                </a:lnTo>
                <a:lnTo>
                  <a:pt x="9907" y="4010406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7022591" y="4803648"/>
            <a:ext cx="437389" cy="297180"/>
          </a:xfrm>
          <a:custGeom>
            <a:avLst/>
            <a:gdLst/>
            <a:ahLst/>
            <a:cxnLst/>
            <a:rect l="l" t="t" r="r" b="b"/>
            <a:pathLst>
              <a:path w="437389" h="297180">
                <a:moveTo>
                  <a:pt x="9907" y="287274"/>
                </a:moveTo>
                <a:lnTo>
                  <a:pt x="9907" y="9906"/>
                </a:lnTo>
                <a:lnTo>
                  <a:pt x="427483" y="9906"/>
                </a:lnTo>
                <a:lnTo>
                  <a:pt x="427483" y="287274"/>
                </a:lnTo>
                <a:lnTo>
                  <a:pt x="9907" y="28727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7770876" y="3808984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①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2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48" y="3831336"/>
            <a:ext cx="187452" cy="201168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652" y="3825240"/>
            <a:ext cx="199644" cy="21336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841748"/>
            <a:ext cx="187452" cy="201168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04" y="4835652"/>
            <a:ext cx="199644" cy="21336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770876" y="4828540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②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17" name="object 1017"/>
          <p:cNvSpPr/>
          <p:nvPr/>
        </p:nvSpPr>
        <p:spPr>
          <a:xfrm>
            <a:off x="8882634" y="4741926"/>
            <a:ext cx="1731264" cy="277368"/>
          </a:xfrm>
          <a:custGeom>
            <a:avLst/>
            <a:gdLst/>
            <a:ahLst/>
            <a:cxnLst/>
            <a:rect l="l" t="t" r="r" b="b"/>
            <a:pathLst>
              <a:path w="1731264" h="277368">
                <a:moveTo>
                  <a:pt x="0" y="277368"/>
                </a:moveTo>
                <a:lnTo>
                  <a:pt x="0" y="0"/>
                </a:lnTo>
                <a:lnTo>
                  <a:pt x="1731264" y="0"/>
                </a:lnTo>
                <a:lnTo>
                  <a:pt x="1731264" y="277368"/>
                </a:lnTo>
                <a:lnTo>
                  <a:pt x="0" y="277368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8872727" y="4732020"/>
            <a:ext cx="1751077" cy="297180"/>
          </a:xfrm>
          <a:custGeom>
            <a:avLst/>
            <a:gdLst/>
            <a:ahLst/>
            <a:cxnLst/>
            <a:rect l="l" t="t" r="r" b="b"/>
            <a:pathLst>
              <a:path w="1751077" h="297180">
                <a:moveTo>
                  <a:pt x="9907" y="287274"/>
                </a:moveTo>
                <a:lnTo>
                  <a:pt x="9907" y="9906"/>
                </a:lnTo>
                <a:lnTo>
                  <a:pt x="1741171" y="9906"/>
                </a:lnTo>
                <a:lnTo>
                  <a:pt x="1741171" y="287274"/>
                </a:lnTo>
                <a:lnTo>
                  <a:pt x="9907" y="28727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9205214" y="4799076"/>
            <a:ext cx="1129284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49" spc="10" dirty="0">
                <a:latin typeface="Arial"/>
                <a:cs typeface="Arial"/>
              </a:rPr>
              <a:t>IBM </a:t>
            </a:r>
            <a:r>
              <a:rPr sz="1049" spc="10" dirty="0">
                <a:latin typeface="Mangul Gothic"/>
                <a:cs typeface="Mangul Gothic"/>
              </a:rPr>
              <a:t>비밀번호입력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19" name="object 1019"/>
          <p:cNvSpPr/>
          <p:nvPr/>
        </p:nvSpPr>
        <p:spPr>
          <a:xfrm>
            <a:off x="10195560" y="5102352"/>
            <a:ext cx="435865" cy="297180"/>
          </a:xfrm>
          <a:custGeom>
            <a:avLst/>
            <a:gdLst/>
            <a:ahLst/>
            <a:cxnLst/>
            <a:rect l="l" t="t" r="r" b="b"/>
            <a:pathLst>
              <a:path w="435865" h="297180">
                <a:moveTo>
                  <a:pt x="9906" y="287274"/>
                </a:moveTo>
                <a:lnTo>
                  <a:pt x="9906" y="9906"/>
                </a:lnTo>
                <a:lnTo>
                  <a:pt x="425958" y="9906"/>
                </a:lnTo>
                <a:lnTo>
                  <a:pt x="425958" y="287274"/>
                </a:lnTo>
                <a:lnTo>
                  <a:pt x="9906" y="28727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144" y="5148072"/>
            <a:ext cx="188976" cy="202692"/>
          </a:xfrm>
          <a:prstGeom prst="rect">
            <a:avLst/>
          </a:prstGeom>
        </p:spPr>
      </p:pic>
      <p:pic>
        <p:nvPicPr>
          <p:cNvPr id="3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48" y="5141976"/>
            <a:ext cx="201167" cy="21488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940542" y="5126985"/>
            <a:ext cx="265530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④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0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144" y="4779264"/>
            <a:ext cx="188976" cy="201168"/>
          </a:xfrm>
          <a:prstGeom prst="rect">
            <a:avLst/>
          </a:prstGeom>
        </p:spPr>
      </p:pic>
      <p:pic>
        <p:nvPicPr>
          <p:cNvPr id="3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48" y="4773168"/>
            <a:ext cx="201167" cy="21336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0940542" y="4757420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③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20" name="object 1020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63562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/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- IBM Cloud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023" name="object 1023"/>
          <p:cNvSpPr/>
          <p:nvPr/>
        </p:nvSpPr>
        <p:spPr>
          <a:xfrm>
            <a:off x="1246632" y="120700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1240536" y="120091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74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1826" y="1436167"/>
            <a:ext cx="4884496" cy="376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2. IBM Cloud 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로그인</a:t>
            </a: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활성화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49578" y="1958898"/>
            <a:ext cx="2706807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89" spc="10" dirty="0">
                <a:solidFill>
                  <a:srgbClr val="6C6C6C"/>
                </a:solidFill>
                <a:latin typeface="Arial"/>
                <a:cs typeface="Arial"/>
              </a:rPr>
              <a:t>3) IBM Cloud </a:t>
            </a:r>
            <a:r>
              <a:rPr sz="1389" spc="10" dirty="0">
                <a:solidFill>
                  <a:srgbClr val="6C6C6C"/>
                </a:solidFill>
                <a:latin typeface="Mangul Gothic"/>
                <a:cs typeface="Mangul Gothic"/>
              </a:rPr>
              <a:t>무료계정</a:t>
            </a:r>
            <a:r>
              <a:rPr sz="1389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389" spc="10" dirty="0">
                <a:solidFill>
                  <a:srgbClr val="6C6C6C"/>
                </a:solidFill>
                <a:latin typeface="Mangul Gothic"/>
                <a:cs typeface="Mangul Gothic"/>
              </a:rPr>
              <a:t>생성하기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13432"/>
            <a:ext cx="6725412" cy="4078224"/>
          </a:xfrm>
          <a:prstGeom prst="rect">
            <a:avLst/>
          </a:prstGeom>
        </p:spPr>
      </p:pic>
      <p:sp>
        <p:nvSpPr>
          <p:cNvPr id="1025" name="object 1025"/>
          <p:cNvSpPr/>
          <p:nvPr/>
        </p:nvSpPr>
        <p:spPr>
          <a:xfrm>
            <a:off x="1504188" y="2293620"/>
            <a:ext cx="6765036" cy="4117848"/>
          </a:xfrm>
          <a:custGeom>
            <a:avLst/>
            <a:gdLst/>
            <a:ahLst/>
            <a:cxnLst/>
            <a:rect l="l" t="t" r="r" b="b"/>
            <a:pathLst>
              <a:path w="6765036" h="4117848">
                <a:moveTo>
                  <a:pt x="9906" y="4107942"/>
                </a:moveTo>
                <a:lnTo>
                  <a:pt x="9906" y="9906"/>
                </a:lnTo>
                <a:lnTo>
                  <a:pt x="6755129" y="9906"/>
                </a:lnTo>
                <a:lnTo>
                  <a:pt x="6755129" y="4107942"/>
                </a:lnTo>
                <a:lnTo>
                  <a:pt x="9906" y="4107942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43" y="2695956"/>
            <a:ext cx="3148583" cy="3901440"/>
          </a:xfrm>
          <a:prstGeom prst="rect">
            <a:avLst/>
          </a:prstGeom>
        </p:spPr>
      </p:pic>
      <p:sp>
        <p:nvSpPr>
          <p:cNvPr id="1026" name="object 1026"/>
          <p:cNvSpPr/>
          <p:nvPr/>
        </p:nvSpPr>
        <p:spPr>
          <a:xfrm>
            <a:off x="7990331" y="2676144"/>
            <a:ext cx="3188208" cy="3941064"/>
          </a:xfrm>
          <a:custGeom>
            <a:avLst/>
            <a:gdLst/>
            <a:ahLst/>
            <a:cxnLst/>
            <a:rect l="l" t="t" r="r" b="b"/>
            <a:pathLst>
              <a:path w="3188208" h="3941064">
                <a:moveTo>
                  <a:pt x="9907" y="3931158"/>
                </a:moveTo>
                <a:lnTo>
                  <a:pt x="9907" y="9906"/>
                </a:lnTo>
                <a:lnTo>
                  <a:pt x="3178303" y="9906"/>
                </a:lnTo>
                <a:lnTo>
                  <a:pt x="3178303" y="3931158"/>
                </a:lnTo>
                <a:lnTo>
                  <a:pt x="9907" y="3931158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8211312" y="5891784"/>
            <a:ext cx="505968" cy="297180"/>
          </a:xfrm>
          <a:custGeom>
            <a:avLst/>
            <a:gdLst/>
            <a:ahLst/>
            <a:cxnLst/>
            <a:rect l="l" t="t" r="r" b="b"/>
            <a:pathLst>
              <a:path w="505968" h="297180">
                <a:moveTo>
                  <a:pt x="9906" y="287274"/>
                </a:moveTo>
                <a:lnTo>
                  <a:pt x="9906" y="9906"/>
                </a:lnTo>
                <a:lnTo>
                  <a:pt x="496062" y="9906"/>
                </a:lnTo>
                <a:lnTo>
                  <a:pt x="496062" y="287274"/>
                </a:lnTo>
                <a:lnTo>
                  <a:pt x="9906" y="28727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956" y="5939028"/>
            <a:ext cx="187452" cy="201168"/>
          </a:xfrm>
          <a:prstGeom prst="rect">
            <a:avLst/>
          </a:prstGeom>
        </p:spPr>
      </p:pic>
      <p:pic>
        <p:nvPicPr>
          <p:cNvPr id="3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61" y="5932932"/>
            <a:ext cx="199642" cy="21336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054084" y="5917280"/>
            <a:ext cx="26552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⑥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28" name="object 1028"/>
          <p:cNvSpPr/>
          <p:nvPr/>
        </p:nvSpPr>
        <p:spPr>
          <a:xfrm>
            <a:off x="7601712" y="3959352"/>
            <a:ext cx="295656" cy="297180"/>
          </a:xfrm>
          <a:custGeom>
            <a:avLst/>
            <a:gdLst/>
            <a:ahLst/>
            <a:cxnLst/>
            <a:rect l="l" t="t" r="r" b="b"/>
            <a:pathLst>
              <a:path w="295656" h="297180">
                <a:moveTo>
                  <a:pt x="9906" y="287274"/>
                </a:moveTo>
                <a:lnTo>
                  <a:pt x="9906" y="9906"/>
                </a:lnTo>
                <a:lnTo>
                  <a:pt x="285750" y="9906"/>
                </a:lnTo>
                <a:lnTo>
                  <a:pt x="285750" y="287274"/>
                </a:lnTo>
                <a:lnTo>
                  <a:pt x="9906" y="28727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42" y="4301871"/>
            <a:ext cx="201548" cy="155194"/>
          </a:xfrm>
          <a:prstGeom prst="rect">
            <a:avLst/>
          </a:prstGeom>
        </p:spPr>
      </p:pic>
      <p:pic>
        <p:nvPicPr>
          <p:cNvPr id="3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92" y="4295521"/>
            <a:ext cx="214248" cy="167894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636129" y="4522470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⑤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16" y="5862828"/>
            <a:ext cx="626364" cy="739140"/>
          </a:xfrm>
          <a:prstGeom prst="rect">
            <a:avLst/>
          </a:prstGeom>
        </p:spPr>
      </p:pic>
      <p:sp>
        <p:nvSpPr>
          <p:cNvPr id="1029" name="object 1029"/>
          <p:cNvSpPr/>
          <p:nvPr/>
        </p:nvSpPr>
        <p:spPr>
          <a:xfrm>
            <a:off x="9521952" y="4154424"/>
            <a:ext cx="2162556" cy="1601724"/>
          </a:xfrm>
          <a:custGeom>
            <a:avLst/>
            <a:gdLst/>
            <a:ahLst/>
            <a:cxnLst/>
            <a:rect l="l" t="t" r="r" b="b"/>
            <a:pathLst>
              <a:path w="2162556" h="1601724">
                <a:moveTo>
                  <a:pt x="0" y="110109"/>
                </a:moveTo>
                <a:cubicBezTo>
                  <a:pt x="0" y="49276"/>
                  <a:pt x="49276" y="0"/>
                  <a:pt x="110109" y="0"/>
                </a:cubicBezTo>
                <a:lnTo>
                  <a:pt x="2052447" y="0"/>
                </a:lnTo>
                <a:cubicBezTo>
                  <a:pt x="2113280" y="0"/>
                  <a:pt x="2162556" y="49276"/>
                  <a:pt x="2162556" y="110109"/>
                </a:cubicBezTo>
                <a:lnTo>
                  <a:pt x="2162556" y="1491551"/>
                </a:lnTo>
                <a:cubicBezTo>
                  <a:pt x="2162556" y="1552397"/>
                  <a:pt x="2113280" y="1601724"/>
                  <a:pt x="2052447" y="1601724"/>
                </a:cubicBezTo>
                <a:lnTo>
                  <a:pt x="110109" y="1601724"/>
                </a:lnTo>
                <a:cubicBezTo>
                  <a:pt x="49276" y="1601724"/>
                  <a:pt x="0" y="1552397"/>
                  <a:pt x="0" y="1491551"/>
                </a:cubicBezTo>
                <a:close/>
              </a:path>
            </a:pathLst>
          </a:custGeom>
          <a:solidFill>
            <a:srgbClr val="4178B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9515856" y="4148328"/>
            <a:ext cx="2174747" cy="1613916"/>
          </a:xfrm>
          <a:custGeom>
            <a:avLst/>
            <a:gdLst/>
            <a:ahLst/>
            <a:cxnLst/>
            <a:rect l="l" t="t" r="r" b="b"/>
            <a:pathLst>
              <a:path w="2174747" h="1613916">
                <a:moveTo>
                  <a:pt x="6096" y="116205"/>
                </a:moveTo>
                <a:cubicBezTo>
                  <a:pt x="6096" y="55372"/>
                  <a:pt x="55372" y="6096"/>
                  <a:pt x="116205" y="6096"/>
                </a:cubicBezTo>
                <a:lnTo>
                  <a:pt x="2058543" y="6096"/>
                </a:lnTo>
                <a:cubicBezTo>
                  <a:pt x="2119376" y="6096"/>
                  <a:pt x="2168652" y="55372"/>
                  <a:pt x="2168652" y="116205"/>
                </a:cubicBezTo>
                <a:lnTo>
                  <a:pt x="2168652" y="1497647"/>
                </a:lnTo>
                <a:cubicBezTo>
                  <a:pt x="2168652" y="1558493"/>
                  <a:pt x="2119376" y="1607820"/>
                  <a:pt x="2058543" y="1607820"/>
                </a:cubicBezTo>
                <a:lnTo>
                  <a:pt x="116205" y="1607820"/>
                </a:lnTo>
                <a:cubicBezTo>
                  <a:pt x="55372" y="1607820"/>
                  <a:pt x="6096" y="1558493"/>
                  <a:pt x="6096" y="1497647"/>
                </a:cubicBezTo>
                <a:close/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918" y="5708269"/>
            <a:ext cx="146050" cy="205384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568" y="5701919"/>
            <a:ext cx="158750" cy="218084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44" y="4245864"/>
            <a:ext cx="1680971" cy="109423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0180955" y="5414619"/>
            <a:ext cx="906018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FFFFFF"/>
                </a:solidFill>
                <a:latin typeface="Mangul Gothic"/>
                <a:cs typeface="Mangul Gothic"/>
              </a:rPr>
              <a:t>가입</a:t>
            </a:r>
            <a:r>
              <a:rPr sz="159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90" spc="10" dirty="0">
                <a:solidFill>
                  <a:srgbClr val="FFFFFF"/>
                </a:solidFill>
                <a:latin typeface="Mangul Gothic"/>
                <a:cs typeface="Mangul Gothic"/>
              </a:rPr>
              <a:t>완료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31" name="object 1031"/>
          <p:cNvSpPr/>
          <p:nvPr/>
        </p:nvSpPr>
        <p:spPr>
          <a:xfrm>
            <a:off x="10486644" y="5094732"/>
            <a:ext cx="683006" cy="19812"/>
          </a:xfrm>
          <a:custGeom>
            <a:avLst/>
            <a:gdLst/>
            <a:ahLst/>
            <a:cxnLst/>
            <a:rect l="l" t="t" r="r" b="b"/>
            <a:pathLst>
              <a:path w="683006" h="19812">
                <a:moveTo>
                  <a:pt x="9906" y="9906"/>
                </a:moveTo>
                <a:lnTo>
                  <a:pt x="673100" y="9906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32" name="object 1032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6356299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/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- IBM Cloud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035" name="object 1035"/>
          <p:cNvSpPr/>
          <p:nvPr/>
        </p:nvSpPr>
        <p:spPr>
          <a:xfrm>
            <a:off x="1246632" y="120700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1240536" y="120091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75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1826" y="1436167"/>
            <a:ext cx="4884496" cy="376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2. IBM Cloud 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로그인</a:t>
            </a: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253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30" b="1" spc="10" dirty="0">
                <a:solidFill>
                  <a:srgbClr val="0A2861"/>
                </a:solidFill>
                <a:latin typeface="Mangul Gothic"/>
                <a:cs typeface="Mangul Gothic"/>
              </a:rPr>
              <a:t>활성화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49578" y="1958898"/>
            <a:ext cx="2533070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4) IBM Cloud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아이디</a:t>
            </a: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인증하기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2313431"/>
            <a:ext cx="7277100" cy="3634740"/>
          </a:xfrm>
          <a:prstGeom prst="rect">
            <a:avLst/>
          </a:prstGeom>
        </p:spPr>
      </p:pic>
      <p:sp>
        <p:nvSpPr>
          <p:cNvPr id="1037" name="object 1037"/>
          <p:cNvSpPr/>
          <p:nvPr/>
        </p:nvSpPr>
        <p:spPr>
          <a:xfrm>
            <a:off x="1504188" y="2293620"/>
            <a:ext cx="7316725" cy="3674364"/>
          </a:xfrm>
          <a:custGeom>
            <a:avLst/>
            <a:gdLst/>
            <a:ahLst/>
            <a:cxnLst/>
            <a:rect l="l" t="t" r="r" b="b"/>
            <a:pathLst>
              <a:path w="7316725" h="3674364">
                <a:moveTo>
                  <a:pt x="9906" y="3664458"/>
                </a:moveTo>
                <a:lnTo>
                  <a:pt x="9906" y="9906"/>
                </a:lnTo>
                <a:lnTo>
                  <a:pt x="7306818" y="9906"/>
                </a:lnTo>
                <a:lnTo>
                  <a:pt x="7306818" y="3664458"/>
                </a:lnTo>
                <a:lnTo>
                  <a:pt x="9906" y="366445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588" y="5588508"/>
            <a:ext cx="626364" cy="739140"/>
          </a:xfrm>
          <a:prstGeom prst="rect">
            <a:avLst/>
          </a:prstGeom>
        </p:spPr>
      </p:pic>
      <p:sp>
        <p:nvSpPr>
          <p:cNvPr id="1038" name="object 1038"/>
          <p:cNvSpPr/>
          <p:nvPr/>
        </p:nvSpPr>
        <p:spPr>
          <a:xfrm>
            <a:off x="8505444" y="3816096"/>
            <a:ext cx="2162556" cy="1601724"/>
          </a:xfrm>
          <a:custGeom>
            <a:avLst/>
            <a:gdLst/>
            <a:ahLst/>
            <a:cxnLst/>
            <a:rect l="l" t="t" r="r" b="b"/>
            <a:pathLst>
              <a:path w="2162556" h="1601724">
                <a:moveTo>
                  <a:pt x="0" y="110109"/>
                </a:moveTo>
                <a:cubicBezTo>
                  <a:pt x="0" y="49276"/>
                  <a:pt x="49276" y="0"/>
                  <a:pt x="110109" y="0"/>
                </a:cubicBezTo>
                <a:lnTo>
                  <a:pt x="2052447" y="0"/>
                </a:lnTo>
                <a:cubicBezTo>
                  <a:pt x="2113280" y="0"/>
                  <a:pt x="2162556" y="49276"/>
                  <a:pt x="2162556" y="110109"/>
                </a:cubicBezTo>
                <a:lnTo>
                  <a:pt x="2162556" y="1491615"/>
                </a:lnTo>
                <a:cubicBezTo>
                  <a:pt x="2162556" y="1552448"/>
                  <a:pt x="2113280" y="1601724"/>
                  <a:pt x="2052447" y="1601724"/>
                </a:cubicBezTo>
                <a:lnTo>
                  <a:pt x="110109" y="1601724"/>
                </a:lnTo>
                <a:cubicBezTo>
                  <a:pt x="49276" y="1601724"/>
                  <a:pt x="0" y="1552448"/>
                  <a:pt x="0" y="1491615"/>
                </a:cubicBezTo>
                <a:close/>
              </a:path>
            </a:pathLst>
          </a:custGeom>
          <a:solidFill>
            <a:srgbClr val="4178B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8499348" y="3810000"/>
            <a:ext cx="2174748" cy="1613916"/>
          </a:xfrm>
          <a:custGeom>
            <a:avLst/>
            <a:gdLst/>
            <a:ahLst/>
            <a:cxnLst/>
            <a:rect l="l" t="t" r="r" b="b"/>
            <a:pathLst>
              <a:path w="2174748" h="1613916">
                <a:moveTo>
                  <a:pt x="6096" y="116205"/>
                </a:moveTo>
                <a:cubicBezTo>
                  <a:pt x="6096" y="55372"/>
                  <a:pt x="55372" y="6096"/>
                  <a:pt x="116205" y="6096"/>
                </a:cubicBezTo>
                <a:lnTo>
                  <a:pt x="2058543" y="6096"/>
                </a:lnTo>
                <a:cubicBezTo>
                  <a:pt x="2119376" y="6096"/>
                  <a:pt x="2168652" y="55372"/>
                  <a:pt x="2168652" y="116205"/>
                </a:cubicBezTo>
                <a:lnTo>
                  <a:pt x="2168652" y="1497711"/>
                </a:lnTo>
                <a:cubicBezTo>
                  <a:pt x="2168652" y="1558544"/>
                  <a:pt x="2119376" y="1607820"/>
                  <a:pt x="2058543" y="1607820"/>
                </a:cubicBezTo>
                <a:lnTo>
                  <a:pt x="116205" y="1607820"/>
                </a:lnTo>
                <a:cubicBezTo>
                  <a:pt x="55372" y="1607820"/>
                  <a:pt x="6096" y="1558544"/>
                  <a:pt x="6096" y="1497711"/>
                </a:cubicBezTo>
                <a:close/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283" y="5371211"/>
            <a:ext cx="146050" cy="205359"/>
          </a:xfrm>
          <a:prstGeom prst="rect">
            <a:avLst/>
          </a:prstGeom>
        </p:spPr>
      </p:pic>
      <p:pic>
        <p:nvPicPr>
          <p:cNvPr id="3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933" y="5364861"/>
            <a:ext cx="158750" cy="218059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191498" y="5085837"/>
            <a:ext cx="850970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FFFF"/>
                </a:solidFill>
                <a:latin typeface="Mangul Gothic"/>
                <a:cs typeface="Mangul Gothic"/>
              </a:rPr>
              <a:t>인증완료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0" y="3896868"/>
            <a:ext cx="1853184" cy="1107948"/>
          </a:xfrm>
          <a:prstGeom prst="rect">
            <a:avLst/>
          </a:prstGeom>
        </p:spPr>
      </p:pic>
      <p:sp>
        <p:nvSpPr>
          <p:cNvPr id="1040" name="object 1040"/>
          <p:cNvSpPr/>
          <p:nvPr/>
        </p:nvSpPr>
        <p:spPr>
          <a:xfrm>
            <a:off x="4379976" y="4255008"/>
            <a:ext cx="1321308" cy="297180"/>
          </a:xfrm>
          <a:custGeom>
            <a:avLst/>
            <a:gdLst/>
            <a:ahLst/>
            <a:cxnLst/>
            <a:rect l="l" t="t" r="r" b="b"/>
            <a:pathLst>
              <a:path w="1321308" h="297180">
                <a:moveTo>
                  <a:pt x="9906" y="287274"/>
                </a:moveTo>
                <a:lnTo>
                  <a:pt x="9906" y="9906"/>
                </a:lnTo>
                <a:lnTo>
                  <a:pt x="1311402" y="9906"/>
                </a:lnTo>
                <a:lnTo>
                  <a:pt x="1311402" y="287274"/>
                </a:lnTo>
                <a:lnTo>
                  <a:pt x="9906" y="28727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064" y="4300728"/>
            <a:ext cx="187452" cy="202692"/>
          </a:xfrm>
          <a:prstGeom prst="rect">
            <a:avLst/>
          </a:prstGeom>
        </p:spPr>
      </p:pic>
      <p:pic>
        <p:nvPicPr>
          <p:cNvPr id="3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68" y="4294632"/>
            <a:ext cx="199644" cy="214884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107557" y="4279900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⑦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41" name="object 1041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6203593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/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– Telegram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044" name="object 1044"/>
          <p:cNvSpPr/>
          <p:nvPr/>
        </p:nvSpPr>
        <p:spPr>
          <a:xfrm>
            <a:off x="1246632" y="120700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1240536" y="120091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76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1826" y="1436167"/>
            <a:ext cx="4761052" cy="376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b="1" spc="10" dirty="0">
                <a:solidFill>
                  <a:srgbClr val="0A2861"/>
                </a:solidFill>
                <a:latin typeface="Arial"/>
                <a:cs typeface="Arial"/>
              </a:rPr>
              <a:t>3. Telegram </a:t>
            </a:r>
            <a:r>
              <a:rPr sz="2560" b="1" spc="10" dirty="0">
                <a:solidFill>
                  <a:srgbClr val="0A2861"/>
                </a:solidFill>
                <a:latin typeface="Mangul Gothic"/>
                <a:cs typeface="Mangul Gothic"/>
              </a:rPr>
              <a:t>다운로드</a:t>
            </a:r>
            <a:r>
              <a:rPr sz="256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6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256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6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49578" y="1958898"/>
            <a:ext cx="4210955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6C6C6C"/>
                </a:solidFill>
                <a:latin typeface="Arial"/>
                <a:cs typeface="Arial"/>
              </a:rPr>
              <a:t>1) Telegram </a:t>
            </a:r>
            <a:r>
              <a:rPr sz="1600" spc="10" dirty="0">
                <a:solidFill>
                  <a:srgbClr val="6C6C6C"/>
                </a:solidFill>
                <a:latin typeface="Mangul Gothic"/>
                <a:cs typeface="Mangul Gothic"/>
              </a:rPr>
              <a:t>사이트</a:t>
            </a:r>
            <a:r>
              <a:rPr sz="1600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6C6C6C"/>
                </a:solidFill>
                <a:latin typeface="Mangul Gothic"/>
                <a:cs typeface="Mangul Gothic"/>
              </a:rPr>
              <a:t>접속</a:t>
            </a:r>
            <a:r>
              <a:rPr sz="1600" spc="10" dirty="0">
                <a:solidFill>
                  <a:srgbClr val="6C6C6C"/>
                </a:solidFill>
                <a:latin typeface="Arial"/>
                <a:cs typeface="Arial"/>
              </a:rPr>
              <a:t> - </a:t>
            </a:r>
            <a:r>
              <a:rPr sz="1600" spc="10" dirty="0">
                <a:solidFill>
                  <a:srgbClr val="0563C1"/>
                </a:solidFill>
                <a:latin typeface="Arial"/>
                <a:cs typeface="Arial"/>
              </a:rPr>
              <a:t>https://telegram.org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46" name="object 1046"/>
          <p:cNvSpPr/>
          <p:nvPr/>
        </p:nvSpPr>
        <p:spPr>
          <a:xfrm>
            <a:off x="3700399" y="2150364"/>
            <a:ext cx="1911096" cy="10668"/>
          </a:xfrm>
          <a:custGeom>
            <a:avLst/>
            <a:gdLst/>
            <a:ahLst/>
            <a:cxnLst/>
            <a:rect l="l" t="t" r="r" b="b"/>
            <a:pathLst>
              <a:path w="1911096" h="10668">
                <a:moveTo>
                  <a:pt x="0" y="0"/>
                </a:moveTo>
                <a:lnTo>
                  <a:pt x="955548" y="0"/>
                </a:lnTo>
                <a:lnTo>
                  <a:pt x="1911096" y="0"/>
                </a:lnTo>
                <a:lnTo>
                  <a:pt x="1911096" y="10668"/>
                </a:lnTo>
                <a:lnTo>
                  <a:pt x="955548" y="10668"/>
                </a:lnTo>
                <a:lnTo>
                  <a:pt x="0" y="10668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1524000" y="2313431"/>
            <a:ext cx="5166360" cy="4158996"/>
          </a:xfrm>
          <a:custGeom>
            <a:avLst/>
            <a:gdLst/>
            <a:ahLst/>
            <a:cxnLst/>
            <a:rect l="l" t="t" r="r" b="b"/>
            <a:pathLst>
              <a:path w="5166360" h="4158996">
                <a:moveTo>
                  <a:pt x="0" y="4158997"/>
                </a:moveTo>
                <a:lnTo>
                  <a:pt x="0" y="0"/>
                </a:lnTo>
                <a:lnTo>
                  <a:pt x="5166360" y="0"/>
                </a:lnTo>
                <a:lnTo>
                  <a:pt x="5166360" y="4158997"/>
                </a:lnTo>
                <a:lnTo>
                  <a:pt x="0" y="4158997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2313431"/>
            <a:ext cx="5166360" cy="4158996"/>
          </a:xfrm>
          <a:prstGeom prst="rect">
            <a:avLst/>
          </a:prstGeom>
        </p:spPr>
      </p:pic>
      <p:sp>
        <p:nvSpPr>
          <p:cNvPr id="1048" name="object 1048"/>
          <p:cNvSpPr/>
          <p:nvPr/>
        </p:nvSpPr>
        <p:spPr>
          <a:xfrm>
            <a:off x="1504188" y="2293620"/>
            <a:ext cx="5205984" cy="4198620"/>
          </a:xfrm>
          <a:custGeom>
            <a:avLst/>
            <a:gdLst/>
            <a:ahLst/>
            <a:cxnLst/>
            <a:rect l="l" t="t" r="r" b="b"/>
            <a:pathLst>
              <a:path w="5205984" h="4198620">
                <a:moveTo>
                  <a:pt x="9906" y="4188714"/>
                </a:moveTo>
                <a:lnTo>
                  <a:pt x="9906" y="9906"/>
                </a:lnTo>
                <a:lnTo>
                  <a:pt x="5196077" y="9906"/>
                </a:lnTo>
                <a:lnTo>
                  <a:pt x="5196077" y="4188714"/>
                </a:lnTo>
                <a:lnTo>
                  <a:pt x="9906" y="418871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3134868" y="6248400"/>
            <a:ext cx="1048512" cy="217932"/>
          </a:xfrm>
          <a:custGeom>
            <a:avLst/>
            <a:gdLst/>
            <a:ahLst/>
            <a:cxnLst/>
            <a:rect l="l" t="t" r="r" b="b"/>
            <a:pathLst>
              <a:path w="1048512" h="217932">
                <a:moveTo>
                  <a:pt x="9906" y="208026"/>
                </a:moveTo>
                <a:lnTo>
                  <a:pt x="9906" y="9906"/>
                </a:lnTo>
                <a:lnTo>
                  <a:pt x="1038606" y="9906"/>
                </a:lnTo>
                <a:lnTo>
                  <a:pt x="1038606" y="208026"/>
                </a:lnTo>
                <a:lnTo>
                  <a:pt x="9906" y="208026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72612"/>
            <a:ext cx="5033772" cy="3264408"/>
          </a:xfrm>
          <a:prstGeom prst="rect">
            <a:avLst/>
          </a:prstGeom>
        </p:spPr>
      </p:pic>
      <p:sp>
        <p:nvSpPr>
          <p:cNvPr id="1050" name="object 1050"/>
          <p:cNvSpPr/>
          <p:nvPr/>
        </p:nvSpPr>
        <p:spPr>
          <a:xfrm>
            <a:off x="6076188" y="3352800"/>
            <a:ext cx="5073397" cy="3304032"/>
          </a:xfrm>
          <a:custGeom>
            <a:avLst/>
            <a:gdLst/>
            <a:ahLst/>
            <a:cxnLst/>
            <a:rect l="l" t="t" r="r" b="b"/>
            <a:pathLst>
              <a:path w="5073397" h="3304032">
                <a:moveTo>
                  <a:pt x="9906" y="3294126"/>
                </a:moveTo>
                <a:lnTo>
                  <a:pt x="9906" y="9906"/>
                </a:lnTo>
                <a:lnTo>
                  <a:pt x="5063490" y="9906"/>
                </a:lnTo>
                <a:lnTo>
                  <a:pt x="5063490" y="3294126"/>
                </a:lnTo>
                <a:lnTo>
                  <a:pt x="9906" y="3294126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8260079" y="5867400"/>
            <a:ext cx="1429512" cy="303276"/>
          </a:xfrm>
          <a:custGeom>
            <a:avLst/>
            <a:gdLst/>
            <a:ahLst/>
            <a:cxnLst/>
            <a:rect l="l" t="t" r="r" b="b"/>
            <a:pathLst>
              <a:path w="1429512" h="303276">
                <a:moveTo>
                  <a:pt x="9907" y="293370"/>
                </a:moveTo>
                <a:lnTo>
                  <a:pt x="9907" y="9906"/>
                </a:lnTo>
                <a:lnTo>
                  <a:pt x="1419607" y="9906"/>
                </a:lnTo>
                <a:lnTo>
                  <a:pt x="1419607" y="293370"/>
                </a:lnTo>
                <a:lnTo>
                  <a:pt x="9907" y="293370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28" y="6256020"/>
            <a:ext cx="187452" cy="201168"/>
          </a:xfrm>
          <a:prstGeom prst="rect">
            <a:avLst/>
          </a:prstGeom>
        </p:spPr>
      </p:pic>
      <p:pic>
        <p:nvPicPr>
          <p:cNvPr id="3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432" y="6249924"/>
            <a:ext cx="199644" cy="213360"/>
          </a:xfrm>
          <a:prstGeom prst="rect">
            <a:avLst/>
          </a:prstGeom>
        </p:spPr>
      </p:pic>
      <p:sp>
        <p:nvSpPr>
          <p:cNvPr id="1052" name="object 1052"/>
          <p:cNvSpPr/>
          <p:nvPr/>
        </p:nvSpPr>
        <p:spPr>
          <a:xfrm>
            <a:off x="4486656" y="6170676"/>
            <a:ext cx="438912" cy="370332"/>
          </a:xfrm>
          <a:custGeom>
            <a:avLst/>
            <a:gdLst/>
            <a:ahLst/>
            <a:cxnLst/>
            <a:rect l="l" t="t" r="r" b="b"/>
            <a:pathLst>
              <a:path w="438912" h="370332">
                <a:moveTo>
                  <a:pt x="0" y="370332"/>
                </a:moveTo>
                <a:lnTo>
                  <a:pt x="0" y="0"/>
                </a:lnTo>
                <a:lnTo>
                  <a:pt x="438912" y="0"/>
                </a:lnTo>
                <a:lnTo>
                  <a:pt x="438912" y="370332"/>
                </a:lnTo>
                <a:lnTo>
                  <a:pt x="0" y="370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4602480" y="6233967"/>
            <a:ext cx="26552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①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224" y="5907024"/>
            <a:ext cx="188976" cy="201168"/>
          </a:xfrm>
          <a:prstGeom prst="rect">
            <a:avLst/>
          </a:prstGeom>
        </p:spPr>
      </p:pic>
      <p:pic>
        <p:nvPicPr>
          <p:cNvPr id="3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128" y="5900928"/>
            <a:ext cx="201168" cy="21336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064496" y="5885840"/>
            <a:ext cx="265176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Arial"/>
                <a:cs typeface="Arial"/>
              </a:rPr>
              <a:t>②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53" name="object 1053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6203593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프로그램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/ </a:t>
            </a:r>
            <a:r>
              <a:rPr sz="3240" b="1" spc="10" dirty="0">
                <a:solidFill>
                  <a:srgbClr val="0A2861"/>
                </a:solidFill>
                <a:latin typeface="Mangul Gothic"/>
                <a:cs typeface="Mangul Gothic"/>
              </a:rPr>
              <a:t>설치</a:t>
            </a:r>
            <a:r>
              <a:rPr sz="3240" b="1" spc="10" dirty="0">
                <a:solidFill>
                  <a:srgbClr val="0A2861"/>
                </a:solidFill>
                <a:latin typeface="Arial"/>
                <a:cs typeface="Arial"/>
              </a:rPr>
              <a:t> – Telegram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056" name="object 1056"/>
          <p:cNvSpPr/>
          <p:nvPr/>
        </p:nvSpPr>
        <p:spPr>
          <a:xfrm>
            <a:off x="1246632" y="120700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1240536" y="120091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75592" y="6576365"/>
            <a:ext cx="164707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77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1826" y="1436167"/>
            <a:ext cx="4761052" cy="376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b="1" spc="10" dirty="0">
                <a:solidFill>
                  <a:srgbClr val="0A2861"/>
                </a:solidFill>
                <a:latin typeface="Arial"/>
                <a:cs typeface="Arial"/>
              </a:rPr>
              <a:t>3. Telegram </a:t>
            </a:r>
            <a:r>
              <a:rPr sz="2560" b="1" spc="10" dirty="0">
                <a:solidFill>
                  <a:srgbClr val="0A2861"/>
                </a:solidFill>
                <a:latin typeface="Mangul Gothic"/>
                <a:cs typeface="Mangul Gothic"/>
              </a:rPr>
              <a:t>다운로드</a:t>
            </a:r>
            <a:r>
              <a:rPr sz="256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60" b="1" spc="10" dirty="0">
                <a:solidFill>
                  <a:srgbClr val="0A2861"/>
                </a:solidFill>
                <a:latin typeface="Mangul Gothic"/>
                <a:cs typeface="Mangul Gothic"/>
              </a:rPr>
              <a:t>및</a:t>
            </a:r>
            <a:r>
              <a:rPr sz="256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2560" b="1" spc="10" dirty="0">
                <a:solidFill>
                  <a:srgbClr val="0A2861"/>
                </a:solidFill>
                <a:latin typeface="Mangul Gothic"/>
                <a:cs typeface="Mangul Gothic"/>
              </a:rPr>
              <a:t>가입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49578" y="1958898"/>
            <a:ext cx="3267638" cy="2150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2) Telegram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프로그램</a:t>
            </a: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다운로드</a:t>
            </a: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및</a:t>
            </a:r>
            <a:r>
              <a:rPr sz="1449" spc="10" dirty="0">
                <a:solidFill>
                  <a:srgbClr val="6C6C6C"/>
                </a:solidFill>
                <a:latin typeface="Arial"/>
                <a:cs typeface="Arial"/>
              </a:rPr>
              <a:t> </a:t>
            </a:r>
            <a:r>
              <a:rPr sz="1449" spc="10" dirty="0">
                <a:solidFill>
                  <a:srgbClr val="6C6C6C"/>
                </a:solidFill>
                <a:latin typeface="Mangul Gothic"/>
                <a:cs typeface="Mangul Gothic"/>
              </a:rPr>
              <a:t>가입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30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13432"/>
            <a:ext cx="2878836" cy="2159508"/>
          </a:xfrm>
          <a:prstGeom prst="rect">
            <a:avLst/>
          </a:prstGeom>
        </p:spPr>
      </p:pic>
      <p:sp>
        <p:nvSpPr>
          <p:cNvPr id="1058" name="object 1058"/>
          <p:cNvSpPr/>
          <p:nvPr/>
        </p:nvSpPr>
        <p:spPr>
          <a:xfrm>
            <a:off x="1504188" y="2293620"/>
            <a:ext cx="2918460" cy="2199132"/>
          </a:xfrm>
          <a:custGeom>
            <a:avLst/>
            <a:gdLst/>
            <a:ahLst/>
            <a:cxnLst/>
            <a:rect l="l" t="t" r="r" b="b"/>
            <a:pathLst>
              <a:path w="2918460" h="2199132">
                <a:moveTo>
                  <a:pt x="9906" y="2189226"/>
                </a:moveTo>
                <a:lnTo>
                  <a:pt x="9906" y="9906"/>
                </a:lnTo>
                <a:lnTo>
                  <a:pt x="2908554" y="9906"/>
                </a:lnTo>
                <a:lnTo>
                  <a:pt x="2908554" y="2189226"/>
                </a:lnTo>
                <a:lnTo>
                  <a:pt x="9906" y="2189226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31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84" y="2313432"/>
            <a:ext cx="2884932" cy="2159508"/>
          </a:xfrm>
          <a:prstGeom prst="rect">
            <a:avLst/>
          </a:prstGeom>
        </p:spPr>
      </p:pic>
      <p:sp>
        <p:nvSpPr>
          <p:cNvPr id="1059" name="object 1059"/>
          <p:cNvSpPr/>
          <p:nvPr/>
        </p:nvSpPr>
        <p:spPr>
          <a:xfrm>
            <a:off x="4538472" y="2293620"/>
            <a:ext cx="2924556" cy="2199132"/>
          </a:xfrm>
          <a:custGeom>
            <a:avLst/>
            <a:gdLst/>
            <a:ahLst/>
            <a:cxnLst/>
            <a:rect l="l" t="t" r="r" b="b"/>
            <a:pathLst>
              <a:path w="2924556" h="2199132">
                <a:moveTo>
                  <a:pt x="9906" y="2189226"/>
                </a:moveTo>
                <a:lnTo>
                  <a:pt x="9906" y="9906"/>
                </a:lnTo>
                <a:lnTo>
                  <a:pt x="2914650" y="9906"/>
                </a:lnTo>
                <a:lnTo>
                  <a:pt x="2914650" y="2189226"/>
                </a:lnTo>
                <a:lnTo>
                  <a:pt x="9906" y="2189226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32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460" y="4117848"/>
            <a:ext cx="2869692" cy="2159508"/>
          </a:xfrm>
          <a:prstGeom prst="rect">
            <a:avLst/>
          </a:prstGeom>
        </p:spPr>
      </p:pic>
      <p:sp>
        <p:nvSpPr>
          <p:cNvPr id="1060" name="object 1060"/>
          <p:cNvSpPr/>
          <p:nvPr/>
        </p:nvSpPr>
        <p:spPr>
          <a:xfrm>
            <a:off x="8613648" y="4098036"/>
            <a:ext cx="2909317" cy="2199132"/>
          </a:xfrm>
          <a:custGeom>
            <a:avLst/>
            <a:gdLst/>
            <a:ahLst/>
            <a:cxnLst/>
            <a:rect l="l" t="t" r="r" b="b"/>
            <a:pathLst>
              <a:path w="2909317" h="2199132">
                <a:moveTo>
                  <a:pt x="9906" y="2189226"/>
                </a:moveTo>
                <a:lnTo>
                  <a:pt x="9906" y="9906"/>
                </a:lnTo>
                <a:lnTo>
                  <a:pt x="2899410" y="9906"/>
                </a:lnTo>
                <a:lnTo>
                  <a:pt x="2899410" y="2189226"/>
                </a:lnTo>
                <a:lnTo>
                  <a:pt x="9906" y="2189226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33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4117848"/>
            <a:ext cx="2875788" cy="2159508"/>
          </a:xfrm>
          <a:prstGeom prst="rect">
            <a:avLst/>
          </a:prstGeom>
        </p:spPr>
      </p:pic>
      <p:sp>
        <p:nvSpPr>
          <p:cNvPr id="1061" name="object 1061"/>
          <p:cNvSpPr/>
          <p:nvPr/>
        </p:nvSpPr>
        <p:spPr>
          <a:xfrm>
            <a:off x="5573268" y="4098036"/>
            <a:ext cx="2915412" cy="2199132"/>
          </a:xfrm>
          <a:custGeom>
            <a:avLst/>
            <a:gdLst/>
            <a:ahLst/>
            <a:cxnLst/>
            <a:rect l="l" t="t" r="r" b="b"/>
            <a:pathLst>
              <a:path w="2915412" h="2199132">
                <a:moveTo>
                  <a:pt x="9906" y="2189226"/>
                </a:moveTo>
                <a:lnTo>
                  <a:pt x="9906" y="9906"/>
                </a:lnTo>
                <a:lnTo>
                  <a:pt x="2905506" y="9906"/>
                </a:lnTo>
                <a:lnTo>
                  <a:pt x="2905506" y="2189226"/>
                </a:lnTo>
                <a:lnTo>
                  <a:pt x="9906" y="2189226"/>
                </a:lnTo>
                <a:close/>
              </a:path>
            </a:pathLst>
          </a:custGeom>
          <a:ln w="19812">
            <a:solidFill>
              <a:srgbClr val="6C6C6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1556766" y="2347722"/>
            <a:ext cx="338328" cy="330708"/>
          </a:xfrm>
          <a:custGeom>
            <a:avLst/>
            <a:gdLst/>
            <a:ahLst/>
            <a:cxnLst/>
            <a:rect l="l" t="t" r="r" b="b"/>
            <a:pathLst>
              <a:path w="338328" h="330708">
                <a:moveTo>
                  <a:pt x="0" y="55118"/>
                </a:moveTo>
                <a:cubicBezTo>
                  <a:pt x="0" y="24638"/>
                  <a:pt x="24638" y="0"/>
                  <a:pt x="55118" y="0"/>
                </a:cubicBezTo>
                <a:lnTo>
                  <a:pt x="283210" y="0"/>
                </a:lnTo>
                <a:cubicBezTo>
                  <a:pt x="313690" y="0"/>
                  <a:pt x="338328" y="24638"/>
                  <a:pt x="338328" y="55118"/>
                </a:cubicBezTo>
                <a:lnTo>
                  <a:pt x="338328" y="275590"/>
                </a:lnTo>
                <a:cubicBezTo>
                  <a:pt x="338328" y="306070"/>
                  <a:pt x="313690" y="330708"/>
                  <a:pt x="283210" y="330708"/>
                </a:cubicBezTo>
                <a:lnTo>
                  <a:pt x="55118" y="330708"/>
                </a:lnTo>
                <a:cubicBezTo>
                  <a:pt x="24638" y="330708"/>
                  <a:pt x="0" y="306070"/>
                  <a:pt x="0" y="275590"/>
                </a:cubicBez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1546860" y="2337816"/>
            <a:ext cx="358140" cy="350520"/>
          </a:xfrm>
          <a:custGeom>
            <a:avLst/>
            <a:gdLst/>
            <a:ahLst/>
            <a:cxnLst/>
            <a:rect l="l" t="t" r="r" b="b"/>
            <a:pathLst>
              <a:path w="358140" h="350520">
                <a:moveTo>
                  <a:pt x="9906" y="65024"/>
                </a:moveTo>
                <a:cubicBezTo>
                  <a:pt x="9906" y="34544"/>
                  <a:pt x="34544" y="9906"/>
                  <a:pt x="65024" y="9906"/>
                </a:cubicBezTo>
                <a:lnTo>
                  <a:pt x="293116" y="9906"/>
                </a:lnTo>
                <a:cubicBezTo>
                  <a:pt x="323596" y="9906"/>
                  <a:pt x="348234" y="34544"/>
                  <a:pt x="348234" y="65024"/>
                </a:cubicBezTo>
                <a:lnTo>
                  <a:pt x="348234" y="285496"/>
                </a:lnTo>
                <a:cubicBezTo>
                  <a:pt x="348234" y="315976"/>
                  <a:pt x="323596" y="340614"/>
                  <a:pt x="293116" y="340614"/>
                </a:cubicBezTo>
                <a:lnTo>
                  <a:pt x="65024" y="340614"/>
                </a:lnTo>
                <a:cubicBezTo>
                  <a:pt x="34544" y="340614"/>
                  <a:pt x="9906" y="315976"/>
                  <a:pt x="9906" y="285496"/>
                </a:cubicBez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1656842" y="2392172"/>
            <a:ext cx="194310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64" name="object 1064"/>
          <p:cNvSpPr/>
          <p:nvPr/>
        </p:nvSpPr>
        <p:spPr>
          <a:xfrm>
            <a:off x="4588002" y="2347722"/>
            <a:ext cx="338328" cy="330708"/>
          </a:xfrm>
          <a:custGeom>
            <a:avLst/>
            <a:gdLst/>
            <a:ahLst/>
            <a:cxnLst/>
            <a:rect l="l" t="t" r="r" b="b"/>
            <a:pathLst>
              <a:path w="338328" h="330708">
                <a:moveTo>
                  <a:pt x="0" y="55118"/>
                </a:moveTo>
                <a:cubicBezTo>
                  <a:pt x="0" y="24638"/>
                  <a:pt x="24638" y="0"/>
                  <a:pt x="55118" y="0"/>
                </a:cubicBezTo>
                <a:lnTo>
                  <a:pt x="283210" y="0"/>
                </a:lnTo>
                <a:cubicBezTo>
                  <a:pt x="313690" y="0"/>
                  <a:pt x="338328" y="24638"/>
                  <a:pt x="338328" y="55118"/>
                </a:cubicBezTo>
                <a:lnTo>
                  <a:pt x="338328" y="275590"/>
                </a:lnTo>
                <a:cubicBezTo>
                  <a:pt x="338328" y="306070"/>
                  <a:pt x="313690" y="330708"/>
                  <a:pt x="283210" y="330708"/>
                </a:cubicBezTo>
                <a:lnTo>
                  <a:pt x="55118" y="330708"/>
                </a:lnTo>
                <a:cubicBezTo>
                  <a:pt x="24638" y="330708"/>
                  <a:pt x="0" y="306070"/>
                  <a:pt x="0" y="275590"/>
                </a:cubicBez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4578096" y="2337816"/>
            <a:ext cx="358140" cy="350520"/>
          </a:xfrm>
          <a:custGeom>
            <a:avLst/>
            <a:gdLst/>
            <a:ahLst/>
            <a:cxnLst/>
            <a:rect l="l" t="t" r="r" b="b"/>
            <a:pathLst>
              <a:path w="358140" h="350520">
                <a:moveTo>
                  <a:pt x="9906" y="65024"/>
                </a:moveTo>
                <a:cubicBezTo>
                  <a:pt x="9906" y="34544"/>
                  <a:pt x="34544" y="9906"/>
                  <a:pt x="65024" y="9906"/>
                </a:cubicBezTo>
                <a:lnTo>
                  <a:pt x="293116" y="9906"/>
                </a:lnTo>
                <a:cubicBezTo>
                  <a:pt x="323596" y="9906"/>
                  <a:pt x="348234" y="34544"/>
                  <a:pt x="348234" y="65024"/>
                </a:cubicBezTo>
                <a:lnTo>
                  <a:pt x="348234" y="285496"/>
                </a:lnTo>
                <a:cubicBezTo>
                  <a:pt x="348234" y="315976"/>
                  <a:pt x="323596" y="340614"/>
                  <a:pt x="293116" y="340614"/>
                </a:cubicBezTo>
                <a:lnTo>
                  <a:pt x="65024" y="340614"/>
                </a:lnTo>
                <a:cubicBezTo>
                  <a:pt x="34544" y="340614"/>
                  <a:pt x="9906" y="315976"/>
                  <a:pt x="9906" y="285496"/>
                </a:cubicBez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4688713" y="2392172"/>
            <a:ext cx="194310" cy="242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66" name="object 1066"/>
          <p:cNvSpPr/>
          <p:nvPr/>
        </p:nvSpPr>
        <p:spPr>
          <a:xfrm>
            <a:off x="5619750" y="4152138"/>
            <a:ext cx="339852" cy="330708"/>
          </a:xfrm>
          <a:custGeom>
            <a:avLst/>
            <a:gdLst/>
            <a:ahLst/>
            <a:cxnLst/>
            <a:rect l="l" t="t" r="r" b="b"/>
            <a:pathLst>
              <a:path w="339852" h="330708">
                <a:moveTo>
                  <a:pt x="0" y="55118"/>
                </a:moveTo>
                <a:cubicBezTo>
                  <a:pt x="0" y="24638"/>
                  <a:pt x="24638" y="0"/>
                  <a:pt x="55118" y="0"/>
                </a:cubicBezTo>
                <a:lnTo>
                  <a:pt x="284734" y="0"/>
                </a:lnTo>
                <a:cubicBezTo>
                  <a:pt x="315214" y="0"/>
                  <a:pt x="339852" y="24638"/>
                  <a:pt x="339852" y="55118"/>
                </a:cubicBezTo>
                <a:lnTo>
                  <a:pt x="339852" y="275590"/>
                </a:lnTo>
                <a:cubicBezTo>
                  <a:pt x="339852" y="306070"/>
                  <a:pt x="315214" y="330708"/>
                  <a:pt x="284734" y="330708"/>
                </a:cubicBezTo>
                <a:lnTo>
                  <a:pt x="55118" y="330708"/>
                </a:lnTo>
                <a:cubicBezTo>
                  <a:pt x="24638" y="330708"/>
                  <a:pt x="0" y="306070"/>
                  <a:pt x="0" y="275590"/>
                </a:cubicBez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5609844" y="4142232"/>
            <a:ext cx="359664" cy="350520"/>
          </a:xfrm>
          <a:custGeom>
            <a:avLst/>
            <a:gdLst/>
            <a:ahLst/>
            <a:cxnLst/>
            <a:rect l="l" t="t" r="r" b="b"/>
            <a:pathLst>
              <a:path w="359664" h="350520">
                <a:moveTo>
                  <a:pt x="9906" y="65024"/>
                </a:moveTo>
                <a:cubicBezTo>
                  <a:pt x="9906" y="34544"/>
                  <a:pt x="34544" y="9906"/>
                  <a:pt x="65024" y="9906"/>
                </a:cubicBezTo>
                <a:lnTo>
                  <a:pt x="294640" y="9906"/>
                </a:lnTo>
                <a:cubicBezTo>
                  <a:pt x="325120" y="9906"/>
                  <a:pt x="349758" y="34544"/>
                  <a:pt x="349758" y="65024"/>
                </a:cubicBezTo>
                <a:lnTo>
                  <a:pt x="349758" y="285496"/>
                </a:lnTo>
                <a:cubicBezTo>
                  <a:pt x="349758" y="315976"/>
                  <a:pt x="325120" y="340614"/>
                  <a:pt x="294640" y="340614"/>
                </a:cubicBezTo>
                <a:lnTo>
                  <a:pt x="65024" y="340614"/>
                </a:lnTo>
                <a:cubicBezTo>
                  <a:pt x="34544" y="340614"/>
                  <a:pt x="9906" y="315976"/>
                  <a:pt x="9906" y="285496"/>
                </a:cubicBez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5721731" y="4196710"/>
            <a:ext cx="19456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68" name="object 1068"/>
          <p:cNvSpPr/>
          <p:nvPr/>
        </p:nvSpPr>
        <p:spPr>
          <a:xfrm>
            <a:off x="8663178" y="4152138"/>
            <a:ext cx="338328" cy="330708"/>
          </a:xfrm>
          <a:custGeom>
            <a:avLst/>
            <a:gdLst/>
            <a:ahLst/>
            <a:cxnLst/>
            <a:rect l="l" t="t" r="r" b="b"/>
            <a:pathLst>
              <a:path w="338328" h="330708">
                <a:moveTo>
                  <a:pt x="0" y="55118"/>
                </a:moveTo>
                <a:cubicBezTo>
                  <a:pt x="0" y="24638"/>
                  <a:pt x="24638" y="0"/>
                  <a:pt x="55118" y="0"/>
                </a:cubicBezTo>
                <a:lnTo>
                  <a:pt x="283210" y="0"/>
                </a:lnTo>
                <a:cubicBezTo>
                  <a:pt x="313690" y="0"/>
                  <a:pt x="338328" y="24638"/>
                  <a:pt x="338328" y="55118"/>
                </a:cubicBezTo>
                <a:lnTo>
                  <a:pt x="338328" y="275590"/>
                </a:lnTo>
                <a:cubicBezTo>
                  <a:pt x="338328" y="306070"/>
                  <a:pt x="313690" y="330708"/>
                  <a:pt x="283210" y="330708"/>
                </a:cubicBezTo>
                <a:lnTo>
                  <a:pt x="55118" y="330708"/>
                </a:lnTo>
                <a:cubicBezTo>
                  <a:pt x="24638" y="330708"/>
                  <a:pt x="0" y="306070"/>
                  <a:pt x="0" y="275590"/>
                </a:cubicBez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8653272" y="4142232"/>
            <a:ext cx="358141" cy="350520"/>
          </a:xfrm>
          <a:custGeom>
            <a:avLst/>
            <a:gdLst/>
            <a:ahLst/>
            <a:cxnLst/>
            <a:rect l="l" t="t" r="r" b="b"/>
            <a:pathLst>
              <a:path w="358141" h="350520">
                <a:moveTo>
                  <a:pt x="9906" y="65024"/>
                </a:moveTo>
                <a:cubicBezTo>
                  <a:pt x="9906" y="34544"/>
                  <a:pt x="34544" y="9906"/>
                  <a:pt x="65024" y="9906"/>
                </a:cubicBezTo>
                <a:lnTo>
                  <a:pt x="293116" y="9906"/>
                </a:lnTo>
                <a:cubicBezTo>
                  <a:pt x="323596" y="9906"/>
                  <a:pt x="348234" y="34544"/>
                  <a:pt x="348234" y="65024"/>
                </a:cubicBezTo>
                <a:lnTo>
                  <a:pt x="348234" y="285496"/>
                </a:lnTo>
                <a:cubicBezTo>
                  <a:pt x="348234" y="315976"/>
                  <a:pt x="323596" y="340614"/>
                  <a:pt x="293116" y="340614"/>
                </a:cubicBezTo>
                <a:lnTo>
                  <a:pt x="65024" y="340614"/>
                </a:lnTo>
                <a:cubicBezTo>
                  <a:pt x="34544" y="340614"/>
                  <a:pt x="9906" y="315976"/>
                  <a:pt x="9906" y="285496"/>
                </a:cubicBezTo>
                <a:close/>
              </a:path>
            </a:pathLst>
          </a:custGeom>
          <a:ln w="1981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764778" y="4196710"/>
            <a:ext cx="194569" cy="2428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70" name="object 1070"/>
          <p:cNvSpPr/>
          <p:nvPr/>
        </p:nvSpPr>
        <p:spPr>
          <a:xfrm>
            <a:off x="5779770" y="3294126"/>
            <a:ext cx="941832" cy="211836"/>
          </a:xfrm>
          <a:custGeom>
            <a:avLst/>
            <a:gdLst/>
            <a:ahLst/>
            <a:cxnLst/>
            <a:rect l="l" t="t" r="r" b="b"/>
            <a:pathLst>
              <a:path w="941832" h="211836">
                <a:moveTo>
                  <a:pt x="0" y="211836"/>
                </a:moveTo>
                <a:lnTo>
                  <a:pt x="0" y="0"/>
                </a:lnTo>
                <a:lnTo>
                  <a:pt x="941832" y="0"/>
                </a:lnTo>
                <a:lnTo>
                  <a:pt x="941832" y="211836"/>
                </a:lnTo>
                <a:lnTo>
                  <a:pt x="0" y="211836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5769864" y="3284220"/>
            <a:ext cx="961644" cy="231648"/>
          </a:xfrm>
          <a:custGeom>
            <a:avLst/>
            <a:gdLst/>
            <a:ahLst/>
            <a:cxnLst/>
            <a:rect l="l" t="t" r="r" b="b"/>
            <a:pathLst>
              <a:path w="961644" h="231648">
                <a:moveTo>
                  <a:pt x="9906" y="221742"/>
                </a:moveTo>
                <a:lnTo>
                  <a:pt x="9906" y="9906"/>
                </a:lnTo>
                <a:lnTo>
                  <a:pt x="951738" y="9906"/>
                </a:lnTo>
                <a:lnTo>
                  <a:pt x="951738" y="221742"/>
                </a:lnTo>
                <a:lnTo>
                  <a:pt x="9906" y="221742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5901182" y="3319906"/>
            <a:ext cx="737616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spc="10" dirty="0">
                <a:latin typeface="Mangul Gothic"/>
                <a:cs typeface="Mangul Gothic"/>
              </a:rPr>
              <a:t>휴대폰</a:t>
            </a:r>
            <a:r>
              <a:rPr sz="989" spc="10" dirty="0">
                <a:latin typeface="Arial"/>
                <a:cs typeface="Arial"/>
              </a:rPr>
              <a:t> </a:t>
            </a:r>
            <a:r>
              <a:rPr sz="989" spc="10" dirty="0">
                <a:latin typeface="Mangul Gothic"/>
                <a:cs typeface="Mangul Gothic"/>
              </a:rPr>
              <a:t>번호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3" name="object 133"/>
          <p:cNvSpPr/>
          <p:nvPr/>
        </p:nvSpPr>
        <p:spPr>
          <a:xfrm>
            <a:off x="413004" y="236219"/>
            <a:ext cx="707136" cy="167640"/>
          </a:xfrm>
          <a:custGeom>
            <a:avLst/>
            <a:gdLst/>
            <a:ahLst/>
            <a:cxnLst/>
            <a:rect l="l" t="t" r="r" b="b"/>
            <a:pathLst>
              <a:path w="707136" h="167640">
                <a:moveTo>
                  <a:pt x="0" y="167641"/>
                </a:moveTo>
                <a:lnTo>
                  <a:pt x="0" y="0"/>
                </a:lnTo>
                <a:lnTo>
                  <a:pt x="707136" y="0"/>
                </a:lnTo>
                <a:lnTo>
                  <a:pt x="707136" y="167641"/>
                </a:lnTo>
                <a:lnTo>
                  <a:pt x="0" y="167641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06908" y="230124"/>
            <a:ext cx="719328" cy="179832"/>
          </a:xfrm>
          <a:custGeom>
            <a:avLst/>
            <a:gdLst/>
            <a:ahLst/>
            <a:cxnLst/>
            <a:rect l="l" t="t" r="r" b="b"/>
            <a:pathLst>
              <a:path w="719328" h="179832">
                <a:moveTo>
                  <a:pt x="6096" y="173736"/>
                </a:moveTo>
                <a:lnTo>
                  <a:pt x="6096" y="6095"/>
                </a:lnTo>
                <a:lnTo>
                  <a:pt x="713232" y="6095"/>
                </a:lnTo>
                <a:lnTo>
                  <a:pt x="713232" y="173736"/>
                </a:lnTo>
                <a:lnTo>
                  <a:pt x="6096" y="173736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71956" y="234696"/>
            <a:ext cx="10535412" cy="19812"/>
          </a:xfrm>
          <a:custGeom>
            <a:avLst/>
            <a:gdLst/>
            <a:ahLst/>
            <a:cxnLst/>
            <a:rect l="l" t="t" r="r" b="b"/>
            <a:pathLst>
              <a:path w="10535412" h="19812">
                <a:moveTo>
                  <a:pt x="9906" y="9906"/>
                </a:moveTo>
                <a:lnTo>
                  <a:pt x="10525506" y="9906"/>
                </a:lnTo>
              </a:path>
            </a:pathLst>
          </a:custGeom>
          <a:ln w="1981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201826" y="603250"/>
            <a:ext cx="9418040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90" b="1" spc="10" dirty="0">
                <a:solidFill>
                  <a:srgbClr val="0A2861"/>
                </a:solidFill>
                <a:latin typeface="Arial"/>
                <a:cs typeface="Arial"/>
              </a:rPr>
              <a:t>IBM Watson Assistant(WA) </a:t>
            </a:r>
            <a:r>
              <a:rPr sz="3390" b="1" spc="10" dirty="0">
                <a:solidFill>
                  <a:srgbClr val="0A2861"/>
                </a:solidFill>
                <a:latin typeface="Mangul Gothic"/>
                <a:cs typeface="Mangul Gothic"/>
              </a:rPr>
              <a:t>서비스</a:t>
            </a:r>
            <a:r>
              <a:rPr sz="339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390" b="1" spc="10" dirty="0">
                <a:solidFill>
                  <a:srgbClr val="0A2861"/>
                </a:solidFill>
                <a:latin typeface="Mangul Gothic"/>
                <a:cs typeface="Mangul Gothic"/>
              </a:rPr>
              <a:t>작업</a:t>
            </a:r>
            <a:r>
              <a:rPr sz="3390" b="1" spc="10" dirty="0">
                <a:solidFill>
                  <a:srgbClr val="0A2861"/>
                </a:solidFill>
                <a:latin typeface="Arial"/>
                <a:cs typeface="Arial"/>
              </a:rPr>
              <a:t> </a:t>
            </a:r>
            <a:r>
              <a:rPr sz="3390" b="1" spc="10" dirty="0">
                <a:solidFill>
                  <a:srgbClr val="0A2861"/>
                </a:solidFill>
                <a:latin typeface="Mangul Gothic"/>
                <a:cs typeface="Mangul Gothic"/>
              </a:rPr>
              <a:t>공간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8406" y="197923"/>
            <a:ext cx="565058" cy="17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Malgun Gothic"/>
                <a:cs typeface="Malgun Gothic"/>
              </a:rPr>
              <a:t>PART2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1246632" y="1389887"/>
            <a:ext cx="676656" cy="62484"/>
          </a:xfrm>
          <a:custGeom>
            <a:avLst/>
            <a:gdLst/>
            <a:ahLst/>
            <a:cxnLst/>
            <a:rect l="l" t="t" r="r" b="b"/>
            <a:pathLst>
              <a:path w="676656" h="62484">
                <a:moveTo>
                  <a:pt x="0" y="62485"/>
                </a:moveTo>
                <a:lnTo>
                  <a:pt x="0" y="0"/>
                </a:lnTo>
                <a:lnTo>
                  <a:pt x="676656" y="0"/>
                </a:lnTo>
                <a:lnTo>
                  <a:pt x="676656" y="62485"/>
                </a:lnTo>
                <a:lnTo>
                  <a:pt x="0" y="62485"/>
                </a:lnTo>
                <a:close/>
              </a:path>
            </a:pathLst>
          </a:custGeom>
          <a:solidFill>
            <a:srgbClr val="0A286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240536" y="1383791"/>
            <a:ext cx="688848" cy="74676"/>
          </a:xfrm>
          <a:custGeom>
            <a:avLst/>
            <a:gdLst/>
            <a:ahLst/>
            <a:cxnLst/>
            <a:rect l="l" t="t" r="r" b="b"/>
            <a:pathLst>
              <a:path w="688848" h="74676">
                <a:moveTo>
                  <a:pt x="6096" y="68581"/>
                </a:moveTo>
                <a:lnTo>
                  <a:pt x="6096" y="6096"/>
                </a:lnTo>
                <a:lnTo>
                  <a:pt x="682752" y="6096"/>
                </a:lnTo>
                <a:lnTo>
                  <a:pt x="682752" y="68581"/>
                </a:lnTo>
                <a:lnTo>
                  <a:pt x="6096" y="68581"/>
                </a:lnTo>
                <a:close/>
              </a:path>
            </a:pathLst>
          </a:custGeom>
          <a:ln w="12192">
            <a:solidFill>
              <a:srgbClr val="0A2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272286" y="257454"/>
            <a:ext cx="2811780" cy="2068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/>
                <a:cs typeface="Arial"/>
              </a:rPr>
              <a:t>Artificial Intelligence Chatbot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37818" y="1636826"/>
            <a:ext cx="10058781" cy="2959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Arial"/>
                <a:cs typeface="Arial"/>
              </a:rPr>
              <a:t>•  IBM Watson Assistant</a:t>
            </a:r>
            <a:r>
              <a:rPr sz="1710" spc="10" dirty="0">
                <a:latin typeface="Mangul Gothic"/>
                <a:cs typeface="Mangul Gothic"/>
              </a:rPr>
              <a:t>는</a:t>
            </a:r>
            <a:r>
              <a:rPr sz="1710" spc="10" dirty="0">
                <a:latin typeface="Arial"/>
                <a:cs typeface="Arial"/>
              </a:rPr>
              <a:t> Skill </a:t>
            </a:r>
            <a:r>
              <a:rPr sz="1710" spc="10" dirty="0">
                <a:latin typeface="Mangul Gothic"/>
                <a:cs typeface="Mangul Gothic"/>
              </a:rPr>
              <a:t>내의</a:t>
            </a:r>
            <a:r>
              <a:rPr sz="1710" spc="10" dirty="0">
                <a:latin typeface="Arial"/>
                <a:cs typeface="Arial"/>
              </a:rPr>
              <a:t> [</a:t>
            </a:r>
            <a:r>
              <a:rPr sz="2110" spc="10" dirty="0">
                <a:solidFill>
                  <a:srgbClr val="FF0000"/>
                </a:solidFill>
                <a:latin typeface="Arial"/>
                <a:cs typeface="Arial"/>
              </a:rPr>
              <a:t>Intents - Entities – Dialog</a:t>
            </a:r>
            <a:r>
              <a:rPr sz="1710" spc="10" dirty="0">
                <a:latin typeface="Arial"/>
                <a:cs typeface="Arial"/>
              </a:rPr>
              <a:t>]</a:t>
            </a:r>
            <a:r>
              <a:rPr sz="1710" spc="10" dirty="0">
                <a:latin typeface="Mangul Gothic"/>
                <a:cs typeface="Mangul Gothic"/>
              </a:rPr>
              <a:t>의</a:t>
            </a:r>
            <a:r>
              <a:rPr sz="1710" spc="10" dirty="0">
                <a:latin typeface="Arial"/>
                <a:cs typeface="Arial"/>
              </a:rPr>
              <a:t> 3</a:t>
            </a:r>
            <a:r>
              <a:rPr sz="1710" spc="10" dirty="0">
                <a:latin typeface="Mangul Gothic"/>
                <a:cs typeface="Mangul Gothic"/>
              </a:rPr>
              <a:t>단계로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질의어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처리가</a:t>
            </a:r>
            <a:r>
              <a:rPr sz="1710" spc="10" dirty="0">
                <a:latin typeface="Arial"/>
                <a:cs typeface="Arial"/>
              </a:rPr>
              <a:t> </a:t>
            </a:r>
            <a:r>
              <a:rPr sz="1710" spc="10" dirty="0">
                <a:latin typeface="Mangul Gothic"/>
                <a:cs typeface="Mangul Gothic"/>
              </a:rPr>
              <a:t>진행됨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038076" y="6576365"/>
            <a:ext cx="103213" cy="1143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solidFill>
                  <a:srgbClr val="9B9B9B"/>
                </a:solidFill>
                <a:latin typeface="Malgun Gothic"/>
                <a:cs typeface="Malgun Gothic"/>
              </a:rPr>
              <a:t>9</a:t>
            </a:r>
            <a:endParaRPr sz="900">
              <a:latin typeface="Malgun Gothic"/>
              <a:cs typeface="Malgun Gothic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2420874" y="2373630"/>
            <a:ext cx="2610612" cy="438912"/>
          </a:xfrm>
          <a:custGeom>
            <a:avLst/>
            <a:gdLst/>
            <a:ahLst/>
            <a:cxnLst/>
            <a:rect l="l" t="t" r="r" b="b"/>
            <a:pathLst>
              <a:path w="2610612" h="438912">
                <a:moveTo>
                  <a:pt x="0" y="73152"/>
                </a:moveTo>
                <a:cubicBezTo>
                  <a:pt x="0" y="32766"/>
                  <a:pt x="32766" y="0"/>
                  <a:pt x="73152" y="0"/>
                </a:cubicBezTo>
                <a:lnTo>
                  <a:pt x="2537460" y="0"/>
                </a:lnTo>
                <a:cubicBezTo>
                  <a:pt x="2577846" y="0"/>
                  <a:pt x="2610612" y="32766"/>
                  <a:pt x="2610612" y="73152"/>
                </a:cubicBezTo>
                <a:lnTo>
                  <a:pt x="2610612" y="365760"/>
                </a:lnTo>
                <a:cubicBezTo>
                  <a:pt x="2610612" y="406146"/>
                  <a:pt x="2577846" y="438912"/>
                  <a:pt x="2537460" y="438912"/>
                </a:cubicBezTo>
                <a:lnTo>
                  <a:pt x="73152" y="438912"/>
                </a:lnTo>
                <a:cubicBezTo>
                  <a:pt x="32766" y="438912"/>
                  <a:pt x="0" y="406146"/>
                  <a:pt x="0" y="365760"/>
                </a:cubicBezTo>
                <a:close/>
              </a:path>
            </a:pathLst>
          </a:custGeom>
          <a:solidFill>
            <a:srgbClr val="23708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410968" y="2363724"/>
            <a:ext cx="2630424" cy="458724"/>
          </a:xfrm>
          <a:custGeom>
            <a:avLst/>
            <a:gdLst/>
            <a:ahLst/>
            <a:cxnLst/>
            <a:rect l="l" t="t" r="r" b="b"/>
            <a:pathLst>
              <a:path w="2630424" h="458724">
                <a:moveTo>
                  <a:pt x="9906" y="83058"/>
                </a:moveTo>
                <a:cubicBezTo>
                  <a:pt x="9906" y="42672"/>
                  <a:pt x="42672" y="9906"/>
                  <a:pt x="83058" y="9906"/>
                </a:cubicBezTo>
                <a:lnTo>
                  <a:pt x="2547366" y="9906"/>
                </a:lnTo>
                <a:cubicBezTo>
                  <a:pt x="2587752" y="9906"/>
                  <a:pt x="2620518" y="42672"/>
                  <a:pt x="2620518" y="83058"/>
                </a:cubicBezTo>
                <a:lnTo>
                  <a:pt x="2620518" y="375666"/>
                </a:lnTo>
                <a:cubicBezTo>
                  <a:pt x="2620518" y="416052"/>
                  <a:pt x="2587752" y="448818"/>
                  <a:pt x="2547366" y="448818"/>
                </a:cubicBezTo>
                <a:lnTo>
                  <a:pt x="83058" y="448818"/>
                </a:lnTo>
                <a:cubicBezTo>
                  <a:pt x="42672" y="448818"/>
                  <a:pt x="9906" y="416052"/>
                  <a:pt x="9906" y="375666"/>
                </a:cubicBezTo>
                <a:close/>
              </a:path>
            </a:pathLst>
          </a:custGeom>
          <a:ln w="19812">
            <a:solidFill>
              <a:srgbClr val="172D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2784602" y="2459558"/>
            <a:ext cx="1944822" cy="2700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30" spc="10" dirty="0">
                <a:solidFill>
                  <a:srgbClr val="FFFFFF"/>
                </a:solidFill>
                <a:latin typeface="Mangul Gothic"/>
                <a:cs typeface="Mangul Gothic"/>
              </a:rPr>
              <a:t>스터디룸</a:t>
            </a:r>
            <a:r>
              <a:rPr sz="173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30" spc="10" dirty="0">
                <a:solidFill>
                  <a:srgbClr val="FFFFFF"/>
                </a:solidFill>
                <a:latin typeface="Mangul Gothic"/>
                <a:cs typeface="Mangul Gothic"/>
              </a:rPr>
              <a:t>예약</a:t>
            </a:r>
            <a:r>
              <a:rPr sz="173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30" spc="10" dirty="0">
                <a:solidFill>
                  <a:srgbClr val="FFFFFF"/>
                </a:solidFill>
                <a:latin typeface="Mangul Gothic"/>
                <a:cs typeface="Mangul Gothic"/>
              </a:rPr>
              <a:t>챗봇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5343652" y="4168457"/>
            <a:ext cx="5545074" cy="305879"/>
          </a:xfrm>
          <a:custGeom>
            <a:avLst/>
            <a:gdLst/>
            <a:ahLst/>
            <a:cxnLst/>
            <a:rect l="l" t="t" r="r" b="b"/>
            <a:pathLst>
              <a:path w="5545074" h="305879">
                <a:moveTo>
                  <a:pt x="0" y="305880"/>
                </a:moveTo>
                <a:lnTo>
                  <a:pt x="0" y="0"/>
                </a:lnTo>
                <a:lnTo>
                  <a:pt x="5545074" y="0"/>
                </a:lnTo>
                <a:lnTo>
                  <a:pt x="5545074" y="305880"/>
                </a:lnTo>
                <a:lnTo>
                  <a:pt x="0" y="3058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343652" y="4474337"/>
            <a:ext cx="1013600" cy="285115"/>
          </a:xfrm>
          <a:custGeom>
            <a:avLst/>
            <a:gdLst/>
            <a:ahLst/>
            <a:cxnLst/>
            <a:rect l="l" t="t" r="r" b="b"/>
            <a:pathLst>
              <a:path w="1013600" h="285115">
                <a:moveTo>
                  <a:pt x="0" y="285115"/>
                </a:moveTo>
                <a:lnTo>
                  <a:pt x="0" y="0"/>
                </a:lnTo>
                <a:lnTo>
                  <a:pt x="1013600" y="0"/>
                </a:lnTo>
                <a:lnTo>
                  <a:pt x="1013600" y="285115"/>
                </a:lnTo>
                <a:lnTo>
                  <a:pt x="0" y="285115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357239" y="4474337"/>
            <a:ext cx="4531487" cy="285115"/>
          </a:xfrm>
          <a:custGeom>
            <a:avLst/>
            <a:gdLst/>
            <a:ahLst/>
            <a:cxnLst/>
            <a:rect l="l" t="t" r="r" b="b"/>
            <a:pathLst>
              <a:path w="4531487" h="285115">
                <a:moveTo>
                  <a:pt x="0" y="285115"/>
                </a:moveTo>
                <a:lnTo>
                  <a:pt x="0" y="0"/>
                </a:lnTo>
                <a:lnTo>
                  <a:pt x="4531487" y="0"/>
                </a:lnTo>
                <a:lnTo>
                  <a:pt x="4531487" y="285115"/>
                </a:lnTo>
                <a:lnTo>
                  <a:pt x="0" y="285115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343652" y="4759452"/>
            <a:ext cx="1013600" cy="358013"/>
          </a:xfrm>
          <a:custGeom>
            <a:avLst/>
            <a:gdLst/>
            <a:ahLst/>
            <a:cxnLst/>
            <a:rect l="l" t="t" r="r" b="b"/>
            <a:pathLst>
              <a:path w="1013600" h="358013">
                <a:moveTo>
                  <a:pt x="0" y="358013"/>
                </a:moveTo>
                <a:lnTo>
                  <a:pt x="0" y="0"/>
                </a:lnTo>
                <a:lnTo>
                  <a:pt x="1013600" y="0"/>
                </a:lnTo>
                <a:lnTo>
                  <a:pt x="1013600" y="358013"/>
                </a:lnTo>
                <a:lnTo>
                  <a:pt x="0" y="358013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343652" y="5117528"/>
            <a:ext cx="1013600" cy="472719"/>
          </a:xfrm>
          <a:custGeom>
            <a:avLst/>
            <a:gdLst/>
            <a:ahLst/>
            <a:cxnLst/>
            <a:rect l="l" t="t" r="r" b="b"/>
            <a:pathLst>
              <a:path w="1013600" h="472719">
                <a:moveTo>
                  <a:pt x="0" y="472720"/>
                </a:moveTo>
                <a:lnTo>
                  <a:pt x="0" y="0"/>
                </a:lnTo>
                <a:lnTo>
                  <a:pt x="1013600" y="0"/>
                </a:lnTo>
                <a:lnTo>
                  <a:pt x="1013600" y="472720"/>
                </a:lnTo>
                <a:lnTo>
                  <a:pt x="0" y="47272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343652" y="5590248"/>
            <a:ext cx="1013600" cy="413588"/>
          </a:xfrm>
          <a:custGeom>
            <a:avLst/>
            <a:gdLst/>
            <a:ahLst/>
            <a:cxnLst/>
            <a:rect l="l" t="t" r="r" b="b"/>
            <a:pathLst>
              <a:path w="1013600" h="413588">
                <a:moveTo>
                  <a:pt x="0" y="413588"/>
                </a:moveTo>
                <a:lnTo>
                  <a:pt x="0" y="0"/>
                </a:lnTo>
                <a:lnTo>
                  <a:pt x="1013600" y="0"/>
                </a:lnTo>
                <a:lnTo>
                  <a:pt x="1013600" y="413588"/>
                </a:lnTo>
                <a:lnTo>
                  <a:pt x="0" y="41358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343652" y="6003836"/>
            <a:ext cx="1013600" cy="358013"/>
          </a:xfrm>
          <a:custGeom>
            <a:avLst/>
            <a:gdLst/>
            <a:ahLst/>
            <a:cxnLst/>
            <a:rect l="l" t="t" r="r" b="b"/>
            <a:pathLst>
              <a:path w="1013600" h="358013">
                <a:moveTo>
                  <a:pt x="0" y="358013"/>
                </a:moveTo>
                <a:lnTo>
                  <a:pt x="0" y="0"/>
                </a:lnTo>
                <a:lnTo>
                  <a:pt x="1013600" y="0"/>
                </a:lnTo>
                <a:lnTo>
                  <a:pt x="1013600" y="358013"/>
                </a:lnTo>
                <a:lnTo>
                  <a:pt x="0" y="358013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350889" y="4461637"/>
            <a:ext cx="12700" cy="1912912"/>
          </a:xfrm>
          <a:custGeom>
            <a:avLst/>
            <a:gdLst/>
            <a:ahLst/>
            <a:cxnLst/>
            <a:rect l="l" t="t" r="r" b="b"/>
            <a:pathLst>
              <a:path w="12700" h="1912912">
                <a:moveTo>
                  <a:pt x="6350" y="6350"/>
                </a:moveTo>
                <a:lnTo>
                  <a:pt x="6350" y="1906562"/>
                </a:lnTo>
              </a:path>
            </a:pathLst>
          </a:custGeom>
          <a:ln w="12700">
            <a:solidFill>
              <a:srgbClr val="222A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330952" y="4467987"/>
            <a:ext cx="5570474" cy="12700"/>
          </a:xfrm>
          <a:custGeom>
            <a:avLst/>
            <a:gdLst/>
            <a:ahLst/>
            <a:cxnLst/>
            <a:rect l="l" t="t" r="r" b="b"/>
            <a:pathLst>
              <a:path w="5570474" h="12700">
                <a:moveTo>
                  <a:pt x="6350" y="6350"/>
                </a:moveTo>
                <a:lnTo>
                  <a:pt x="5564124" y="6350"/>
                </a:lnTo>
              </a:path>
            </a:pathLst>
          </a:custGeom>
          <a:ln w="12700">
            <a:solidFill>
              <a:srgbClr val="222A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330952" y="4753102"/>
            <a:ext cx="5570474" cy="12700"/>
          </a:xfrm>
          <a:custGeom>
            <a:avLst/>
            <a:gdLst/>
            <a:ahLst/>
            <a:cxnLst/>
            <a:rect l="l" t="t" r="r" b="b"/>
            <a:pathLst>
              <a:path w="5570474" h="12700">
                <a:moveTo>
                  <a:pt x="6350" y="6350"/>
                </a:moveTo>
                <a:lnTo>
                  <a:pt x="5564124" y="6350"/>
                </a:lnTo>
              </a:path>
            </a:pathLst>
          </a:custGeom>
          <a:ln w="12700">
            <a:solidFill>
              <a:srgbClr val="222A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330952" y="5111115"/>
            <a:ext cx="5570474" cy="12700"/>
          </a:xfrm>
          <a:custGeom>
            <a:avLst/>
            <a:gdLst/>
            <a:ahLst/>
            <a:cxnLst/>
            <a:rect l="l" t="t" r="r" b="b"/>
            <a:pathLst>
              <a:path w="5570474" h="12700">
                <a:moveTo>
                  <a:pt x="6350" y="6350"/>
                </a:moveTo>
                <a:lnTo>
                  <a:pt x="5564124" y="6350"/>
                </a:lnTo>
              </a:path>
            </a:pathLst>
          </a:custGeom>
          <a:ln w="12700">
            <a:solidFill>
              <a:srgbClr val="222A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30952" y="5583898"/>
            <a:ext cx="5570474" cy="12700"/>
          </a:xfrm>
          <a:custGeom>
            <a:avLst/>
            <a:gdLst/>
            <a:ahLst/>
            <a:cxnLst/>
            <a:rect l="l" t="t" r="r" b="b"/>
            <a:pathLst>
              <a:path w="5570474" h="12700">
                <a:moveTo>
                  <a:pt x="6350" y="6350"/>
                </a:moveTo>
                <a:lnTo>
                  <a:pt x="5564124" y="6350"/>
                </a:lnTo>
              </a:path>
            </a:pathLst>
          </a:custGeom>
          <a:ln w="12700">
            <a:solidFill>
              <a:srgbClr val="222A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330952" y="5997486"/>
            <a:ext cx="5570474" cy="12700"/>
          </a:xfrm>
          <a:custGeom>
            <a:avLst/>
            <a:gdLst/>
            <a:ahLst/>
            <a:cxnLst/>
            <a:rect l="l" t="t" r="r" b="b"/>
            <a:pathLst>
              <a:path w="5570474" h="12700">
                <a:moveTo>
                  <a:pt x="6350" y="6350"/>
                </a:moveTo>
                <a:lnTo>
                  <a:pt x="5564124" y="6350"/>
                </a:lnTo>
              </a:path>
            </a:pathLst>
          </a:custGeom>
          <a:ln w="12700">
            <a:solidFill>
              <a:srgbClr val="222A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337302" y="4155821"/>
            <a:ext cx="12700" cy="2218728"/>
          </a:xfrm>
          <a:custGeom>
            <a:avLst/>
            <a:gdLst/>
            <a:ahLst/>
            <a:cxnLst/>
            <a:rect l="l" t="t" r="r" b="b"/>
            <a:pathLst>
              <a:path w="12700" h="2218728">
                <a:moveTo>
                  <a:pt x="6350" y="6350"/>
                </a:moveTo>
                <a:lnTo>
                  <a:pt x="6350" y="2212378"/>
                </a:lnTo>
              </a:path>
            </a:pathLst>
          </a:custGeom>
          <a:ln w="12700">
            <a:solidFill>
              <a:srgbClr val="222A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882376" y="4155821"/>
            <a:ext cx="12700" cy="2218728"/>
          </a:xfrm>
          <a:custGeom>
            <a:avLst/>
            <a:gdLst/>
            <a:ahLst/>
            <a:cxnLst/>
            <a:rect l="l" t="t" r="r" b="b"/>
            <a:pathLst>
              <a:path w="12700" h="2218728">
                <a:moveTo>
                  <a:pt x="6350" y="6350"/>
                </a:moveTo>
                <a:lnTo>
                  <a:pt x="6350" y="2212378"/>
                </a:lnTo>
              </a:path>
            </a:pathLst>
          </a:custGeom>
          <a:ln w="12700">
            <a:solidFill>
              <a:srgbClr val="222A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330952" y="4162171"/>
            <a:ext cx="5570474" cy="12700"/>
          </a:xfrm>
          <a:custGeom>
            <a:avLst/>
            <a:gdLst/>
            <a:ahLst/>
            <a:cxnLst/>
            <a:rect l="l" t="t" r="r" b="b"/>
            <a:pathLst>
              <a:path w="5570474" h="12700">
                <a:moveTo>
                  <a:pt x="6350" y="6350"/>
                </a:moveTo>
                <a:lnTo>
                  <a:pt x="5564124" y="6350"/>
                </a:lnTo>
              </a:path>
            </a:pathLst>
          </a:custGeom>
          <a:ln w="12700">
            <a:solidFill>
              <a:srgbClr val="222A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330952" y="6355499"/>
            <a:ext cx="5570474" cy="12700"/>
          </a:xfrm>
          <a:custGeom>
            <a:avLst/>
            <a:gdLst/>
            <a:ahLst/>
            <a:cxnLst/>
            <a:rect l="l" t="t" r="r" b="b"/>
            <a:pathLst>
              <a:path w="5570474" h="12700">
                <a:moveTo>
                  <a:pt x="6350" y="6350"/>
                </a:moveTo>
                <a:lnTo>
                  <a:pt x="5564124" y="6350"/>
                </a:lnTo>
              </a:path>
            </a:pathLst>
          </a:custGeom>
          <a:ln w="12700">
            <a:solidFill>
              <a:srgbClr val="222A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6626987" y="4229049"/>
            <a:ext cx="3029417" cy="1891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solidFill>
                  <a:srgbClr val="323232"/>
                </a:solidFill>
                <a:latin typeface="Arial"/>
                <a:cs typeface="Arial"/>
              </a:rPr>
              <a:t>IBM Watson Assistant </a:t>
            </a:r>
            <a:r>
              <a:rPr sz="1340" spc="10" dirty="0">
                <a:solidFill>
                  <a:srgbClr val="323232"/>
                </a:solidFill>
                <a:latin typeface="Mangul Gothic"/>
                <a:cs typeface="Mangul Gothic"/>
              </a:rPr>
              <a:t>챗봇</a:t>
            </a:r>
            <a:r>
              <a:rPr sz="1340" spc="1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1340" spc="10" dirty="0">
                <a:solidFill>
                  <a:srgbClr val="323232"/>
                </a:solidFill>
                <a:latin typeface="Mangul Gothic"/>
                <a:cs typeface="Mangul Gothic"/>
              </a:rPr>
              <a:t>서비스</a:t>
            </a:r>
            <a:r>
              <a:rPr sz="1340" spc="1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1340" spc="10" dirty="0">
                <a:solidFill>
                  <a:srgbClr val="323232"/>
                </a:solidFill>
                <a:latin typeface="Mangul Gothic"/>
                <a:cs typeface="Mangul Gothic"/>
              </a:rPr>
              <a:t>구성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585460" y="4537202"/>
            <a:ext cx="569976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59" spc="10" dirty="0">
                <a:latin typeface="Mangul Gothic"/>
                <a:cs typeface="Mangul Gothic"/>
              </a:rPr>
              <a:t>구성요소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490839" y="4537202"/>
            <a:ext cx="304800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49" spc="10" dirty="0">
                <a:latin typeface="Mangul Gothic"/>
                <a:cs typeface="Mangul Gothic"/>
              </a:rPr>
              <a:t>기능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708904" y="4859147"/>
            <a:ext cx="322021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Skill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449568" y="4859147"/>
            <a:ext cx="2158238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9" spc="10" dirty="0">
                <a:latin typeface="Arial"/>
                <a:cs typeface="Arial"/>
              </a:rPr>
              <a:t>Assistant </a:t>
            </a:r>
            <a:r>
              <a:rPr sz="1079" spc="10" dirty="0">
                <a:latin typeface="Mangul Gothic"/>
                <a:cs typeface="Mangul Gothic"/>
              </a:rPr>
              <a:t>서비스를</a:t>
            </a:r>
            <a:r>
              <a:rPr sz="1079" spc="10" dirty="0">
                <a:latin typeface="Arial"/>
                <a:cs typeface="Arial"/>
              </a:rPr>
              <a:t> </a:t>
            </a:r>
            <a:r>
              <a:rPr sz="1079" spc="10" dirty="0">
                <a:latin typeface="Mangul Gothic"/>
                <a:cs typeface="Mangul Gothic"/>
              </a:rPr>
              <a:t>받을</a:t>
            </a:r>
            <a:r>
              <a:rPr sz="1079" spc="10" dirty="0">
                <a:latin typeface="Arial"/>
                <a:cs typeface="Arial"/>
              </a:rPr>
              <a:t> </a:t>
            </a:r>
            <a:r>
              <a:rPr sz="1079" spc="10" dirty="0">
                <a:latin typeface="Mangul Gothic"/>
                <a:cs typeface="Mangul Gothic"/>
              </a:rPr>
              <a:t>작업</a:t>
            </a:r>
            <a:r>
              <a:rPr sz="1079" spc="10" dirty="0">
                <a:latin typeface="Arial"/>
                <a:cs typeface="Arial"/>
              </a:rPr>
              <a:t> </a:t>
            </a:r>
            <a:r>
              <a:rPr sz="1079" spc="10" dirty="0">
                <a:latin typeface="Mangul Gothic"/>
                <a:cs typeface="Mangul Gothic"/>
              </a:rPr>
              <a:t>공간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41848" y="5274564"/>
            <a:ext cx="456743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Intent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449568" y="5183124"/>
            <a:ext cx="4333367" cy="3445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59" spc="10" dirty="0">
                <a:latin typeface="Mangul Gothic"/>
                <a:cs typeface="Mangul Gothic"/>
              </a:rPr>
              <a:t>사용자의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입력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데이터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중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서술어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정보를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활용하여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사용자의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잠정적인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질문</a:t>
            </a:r>
            <a:endParaRPr sz="9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Mangul Gothic"/>
                <a:cs typeface="Mangul Gothic"/>
              </a:rPr>
              <a:t>의도를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10" dirty="0">
                <a:latin typeface="Mangul Gothic"/>
                <a:cs typeface="Mangul Gothic"/>
              </a:rPr>
              <a:t>파악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643372" y="5717743"/>
            <a:ext cx="452475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Entity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449568" y="5717743"/>
            <a:ext cx="3675532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59" spc="10" dirty="0">
                <a:latin typeface="Mangul Gothic"/>
                <a:cs typeface="Mangul Gothic"/>
              </a:rPr>
              <a:t>입력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데이터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중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핵심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키워드를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찾아내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정확한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질문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의도를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파악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634228" y="6103620"/>
            <a:ext cx="470154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Dialog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6449568" y="6103620"/>
            <a:ext cx="2165858" cy="1616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59" spc="10" dirty="0">
                <a:latin typeface="Mangul Gothic"/>
                <a:cs typeface="Mangul Gothic"/>
              </a:rPr>
              <a:t>사용자의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질문에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적합한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응답을</a:t>
            </a:r>
            <a:r>
              <a:rPr sz="959" spc="10" dirty="0">
                <a:latin typeface="Arial"/>
                <a:cs typeface="Arial"/>
              </a:rPr>
              <a:t> </a:t>
            </a:r>
            <a:r>
              <a:rPr sz="959" spc="10" dirty="0">
                <a:latin typeface="Mangul Gothic"/>
                <a:cs typeface="Mangul Gothic"/>
              </a:rPr>
              <a:t>제공</a:t>
            </a:r>
            <a:endParaRPr sz="900">
              <a:latin typeface="Arial"/>
              <a:cs typeface="Arial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1695450" y="2990850"/>
            <a:ext cx="3336036" cy="3371088"/>
          </a:xfrm>
          <a:custGeom>
            <a:avLst/>
            <a:gdLst/>
            <a:ahLst/>
            <a:cxnLst/>
            <a:rect l="l" t="t" r="r" b="b"/>
            <a:pathLst>
              <a:path w="3336036" h="3371088">
                <a:moveTo>
                  <a:pt x="0" y="3371088"/>
                </a:moveTo>
                <a:lnTo>
                  <a:pt x="0" y="0"/>
                </a:lnTo>
                <a:lnTo>
                  <a:pt x="3336036" y="0"/>
                </a:lnTo>
                <a:lnTo>
                  <a:pt x="3336036" y="3371088"/>
                </a:lnTo>
                <a:lnTo>
                  <a:pt x="0" y="3371088"/>
                </a:lnTo>
                <a:close/>
              </a:path>
            </a:pathLst>
          </a:custGeom>
          <a:solidFill>
            <a:srgbClr val="B6E2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685544" y="2980944"/>
            <a:ext cx="3355848" cy="3390900"/>
          </a:xfrm>
          <a:custGeom>
            <a:avLst/>
            <a:gdLst/>
            <a:ahLst/>
            <a:cxnLst/>
            <a:rect l="l" t="t" r="r" b="b"/>
            <a:pathLst>
              <a:path w="3355848" h="3390900">
                <a:moveTo>
                  <a:pt x="9906" y="3380994"/>
                </a:moveTo>
                <a:lnTo>
                  <a:pt x="9906" y="9906"/>
                </a:lnTo>
                <a:lnTo>
                  <a:pt x="3345942" y="9906"/>
                </a:lnTo>
                <a:lnTo>
                  <a:pt x="3345942" y="3380994"/>
                </a:lnTo>
                <a:lnTo>
                  <a:pt x="9906" y="3380994"/>
                </a:lnTo>
                <a:close/>
              </a:path>
            </a:pathLst>
          </a:custGeom>
          <a:ln w="19812">
            <a:solidFill>
              <a:srgbClr val="222A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975104" y="3753612"/>
            <a:ext cx="2758440" cy="565404"/>
          </a:xfrm>
          <a:custGeom>
            <a:avLst/>
            <a:gdLst/>
            <a:ahLst/>
            <a:cxnLst/>
            <a:rect l="l" t="t" r="r" b="b"/>
            <a:pathLst>
              <a:path w="2758440" h="565404">
                <a:moveTo>
                  <a:pt x="0" y="565404"/>
                </a:moveTo>
                <a:lnTo>
                  <a:pt x="0" y="0"/>
                </a:lnTo>
                <a:lnTo>
                  <a:pt x="2758440" y="0"/>
                </a:lnTo>
                <a:lnTo>
                  <a:pt x="2758440" y="565404"/>
                </a:lnTo>
                <a:lnTo>
                  <a:pt x="0" y="5654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969008" y="3747516"/>
            <a:ext cx="2770632" cy="577596"/>
          </a:xfrm>
          <a:custGeom>
            <a:avLst/>
            <a:gdLst/>
            <a:ahLst/>
            <a:cxnLst/>
            <a:rect l="l" t="t" r="r" b="b"/>
            <a:pathLst>
              <a:path w="2770632" h="577596">
                <a:moveTo>
                  <a:pt x="6096" y="571500"/>
                </a:moveTo>
                <a:lnTo>
                  <a:pt x="6096" y="6096"/>
                </a:lnTo>
                <a:lnTo>
                  <a:pt x="2764536" y="6096"/>
                </a:lnTo>
                <a:lnTo>
                  <a:pt x="2764536" y="571500"/>
                </a:lnTo>
                <a:lnTo>
                  <a:pt x="6096" y="571500"/>
                </a:lnTo>
                <a:close/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text 1"/>
          <p:cNvSpPr txBox="1"/>
          <p:nvPr/>
        </p:nvSpPr>
        <p:spPr>
          <a:xfrm>
            <a:off x="2455418" y="3877310"/>
            <a:ext cx="1873605" cy="3233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Intent : </a:t>
            </a:r>
            <a:r>
              <a:rPr sz="2400" spc="10" dirty="0">
                <a:solidFill>
                  <a:srgbClr val="FF0000"/>
                </a:solidFill>
                <a:latin typeface="Arial"/>
                <a:cs typeface="Arial"/>
              </a:rPr>
              <a:t>#</a:t>
            </a:r>
            <a:r>
              <a:rPr sz="2400" spc="10" dirty="0">
                <a:latin typeface="Arial"/>
                <a:cs typeface="Arial"/>
              </a:rPr>
              <a:t>1~n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08" y="6067044"/>
            <a:ext cx="446532" cy="172212"/>
          </a:xfrm>
          <a:prstGeom prst="rect">
            <a:avLst/>
          </a:prstGeom>
        </p:spPr>
      </p:pic>
      <p:sp>
        <p:nvSpPr>
          <p:cNvPr id="161" name="object 161"/>
          <p:cNvSpPr/>
          <p:nvPr/>
        </p:nvSpPr>
        <p:spPr>
          <a:xfrm>
            <a:off x="1975104" y="4517136"/>
            <a:ext cx="2758440" cy="565404"/>
          </a:xfrm>
          <a:custGeom>
            <a:avLst/>
            <a:gdLst/>
            <a:ahLst/>
            <a:cxnLst/>
            <a:rect l="l" t="t" r="r" b="b"/>
            <a:pathLst>
              <a:path w="2758440" h="565404">
                <a:moveTo>
                  <a:pt x="0" y="565404"/>
                </a:moveTo>
                <a:lnTo>
                  <a:pt x="0" y="0"/>
                </a:lnTo>
                <a:lnTo>
                  <a:pt x="2758440" y="0"/>
                </a:lnTo>
                <a:lnTo>
                  <a:pt x="2758440" y="565404"/>
                </a:lnTo>
                <a:lnTo>
                  <a:pt x="0" y="5654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969008" y="4511040"/>
            <a:ext cx="2770632" cy="577596"/>
          </a:xfrm>
          <a:custGeom>
            <a:avLst/>
            <a:gdLst/>
            <a:ahLst/>
            <a:cxnLst/>
            <a:rect l="l" t="t" r="r" b="b"/>
            <a:pathLst>
              <a:path w="2770632" h="577596">
                <a:moveTo>
                  <a:pt x="6096" y="571500"/>
                </a:moveTo>
                <a:lnTo>
                  <a:pt x="6096" y="6096"/>
                </a:lnTo>
                <a:lnTo>
                  <a:pt x="2764536" y="6096"/>
                </a:lnTo>
                <a:lnTo>
                  <a:pt x="2764536" y="571500"/>
                </a:lnTo>
                <a:lnTo>
                  <a:pt x="6096" y="571500"/>
                </a:lnTo>
                <a:close/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text 1"/>
          <p:cNvSpPr txBox="1"/>
          <p:nvPr/>
        </p:nvSpPr>
        <p:spPr>
          <a:xfrm>
            <a:off x="2400554" y="4640067"/>
            <a:ext cx="1985127" cy="3237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Entity : </a:t>
            </a:r>
            <a:r>
              <a:rPr sz="2400" spc="10" dirty="0">
                <a:solidFill>
                  <a:srgbClr val="FF0000"/>
                </a:solidFill>
                <a:latin typeface="Arial"/>
                <a:cs typeface="Arial"/>
              </a:rPr>
              <a:t>@</a:t>
            </a:r>
            <a:r>
              <a:rPr sz="2400" spc="10" dirty="0">
                <a:latin typeface="Arial"/>
                <a:cs typeface="Arial"/>
              </a:rPr>
              <a:t>1~n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1975104" y="5262372"/>
            <a:ext cx="2758440" cy="565404"/>
          </a:xfrm>
          <a:custGeom>
            <a:avLst/>
            <a:gdLst/>
            <a:ahLst/>
            <a:cxnLst/>
            <a:rect l="l" t="t" r="r" b="b"/>
            <a:pathLst>
              <a:path w="2758440" h="565404">
                <a:moveTo>
                  <a:pt x="0" y="565404"/>
                </a:moveTo>
                <a:lnTo>
                  <a:pt x="0" y="0"/>
                </a:lnTo>
                <a:lnTo>
                  <a:pt x="2758440" y="0"/>
                </a:lnTo>
                <a:lnTo>
                  <a:pt x="2758440" y="565404"/>
                </a:lnTo>
                <a:lnTo>
                  <a:pt x="0" y="5654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969008" y="5256276"/>
            <a:ext cx="2770632" cy="577596"/>
          </a:xfrm>
          <a:custGeom>
            <a:avLst/>
            <a:gdLst/>
            <a:ahLst/>
            <a:cxnLst/>
            <a:rect l="l" t="t" r="r" b="b"/>
            <a:pathLst>
              <a:path w="2770632" h="577596">
                <a:moveTo>
                  <a:pt x="6096" y="571500"/>
                </a:moveTo>
                <a:lnTo>
                  <a:pt x="6096" y="6096"/>
                </a:lnTo>
                <a:lnTo>
                  <a:pt x="2764536" y="6096"/>
                </a:lnTo>
                <a:lnTo>
                  <a:pt x="2764536" y="571500"/>
                </a:lnTo>
                <a:lnTo>
                  <a:pt x="6096" y="571500"/>
                </a:lnTo>
                <a:close/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text 1"/>
          <p:cNvSpPr txBox="1"/>
          <p:nvPr/>
        </p:nvSpPr>
        <p:spPr>
          <a:xfrm>
            <a:off x="2924810" y="5386121"/>
            <a:ext cx="933297" cy="3233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Arial"/>
                <a:cs typeface="Arial"/>
              </a:rPr>
              <a:t>Dialog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808" y="3081527"/>
            <a:ext cx="1424178" cy="787146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2876042" y="3224454"/>
            <a:ext cx="1042549" cy="3767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Skill 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3236976" y="4367784"/>
            <a:ext cx="234695" cy="140208"/>
          </a:xfrm>
          <a:custGeom>
            <a:avLst/>
            <a:gdLst/>
            <a:ahLst/>
            <a:cxnLst/>
            <a:rect l="l" t="t" r="r" b="b"/>
            <a:pathLst>
              <a:path w="234695" h="140208">
                <a:moveTo>
                  <a:pt x="0" y="70104"/>
                </a:moveTo>
                <a:lnTo>
                  <a:pt x="58674" y="70104"/>
                </a:lnTo>
                <a:lnTo>
                  <a:pt x="58674" y="0"/>
                </a:lnTo>
                <a:lnTo>
                  <a:pt x="176022" y="0"/>
                </a:lnTo>
                <a:lnTo>
                  <a:pt x="176022" y="70104"/>
                </a:lnTo>
                <a:lnTo>
                  <a:pt x="234695" y="70104"/>
                </a:lnTo>
                <a:lnTo>
                  <a:pt x="117348" y="140208"/>
                </a:lnTo>
                <a:close/>
              </a:path>
            </a:pathLst>
          </a:custGeom>
          <a:solidFill>
            <a:srgbClr val="23708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236976" y="5122164"/>
            <a:ext cx="234695" cy="140208"/>
          </a:xfrm>
          <a:custGeom>
            <a:avLst/>
            <a:gdLst/>
            <a:ahLst/>
            <a:cxnLst/>
            <a:rect l="l" t="t" r="r" b="b"/>
            <a:pathLst>
              <a:path w="234695" h="140208">
                <a:moveTo>
                  <a:pt x="0" y="70104"/>
                </a:moveTo>
                <a:lnTo>
                  <a:pt x="58674" y="70104"/>
                </a:lnTo>
                <a:lnTo>
                  <a:pt x="58674" y="0"/>
                </a:lnTo>
                <a:lnTo>
                  <a:pt x="176022" y="0"/>
                </a:lnTo>
                <a:lnTo>
                  <a:pt x="176022" y="70104"/>
                </a:lnTo>
                <a:lnTo>
                  <a:pt x="234695" y="70104"/>
                </a:lnTo>
                <a:lnTo>
                  <a:pt x="117348" y="140208"/>
                </a:lnTo>
                <a:close/>
              </a:path>
            </a:pathLst>
          </a:custGeom>
          <a:solidFill>
            <a:srgbClr val="23708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24" y="2324100"/>
            <a:ext cx="1941576" cy="1824228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6743700" y="2270760"/>
            <a:ext cx="842772" cy="626872"/>
          </a:xfrm>
          <a:custGeom>
            <a:avLst/>
            <a:gdLst/>
            <a:ahLst/>
            <a:cxnLst/>
            <a:rect l="l" t="t" r="r" b="b"/>
            <a:pathLst>
              <a:path w="842772" h="626872">
                <a:moveTo>
                  <a:pt x="0" y="72898"/>
                </a:moveTo>
                <a:cubicBezTo>
                  <a:pt x="0" y="32639"/>
                  <a:pt x="32639" y="0"/>
                  <a:pt x="72898" y="0"/>
                </a:cubicBezTo>
                <a:lnTo>
                  <a:pt x="140462" y="0"/>
                </a:lnTo>
                <a:lnTo>
                  <a:pt x="140462" y="0"/>
                </a:lnTo>
                <a:lnTo>
                  <a:pt x="351155" y="0"/>
                </a:lnTo>
                <a:lnTo>
                  <a:pt x="769874" y="0"/>
                </a:lnTo>
                <a:cubicBezTo>
                  <a:pt x="810132" y="0"/>
                  <a:pt x="842772" y="32639"/>
                  <a:pt x="842772" y="72898"/>
                </a:cubicBezTo>
                <a:lnTo>
                  <a:pt x="842772" y="255143"/>
                </a:lnTo>
                <a:lnTo>
                  <a:pt x="842772" y="255143"/>
                </a:lnTo>
                <a:lnTo>
                  <a:pt x="842772" y="364490"/>
                </a:lnTo>
                <a:lnTo>
                  <a:pt x="842772" y="364490"/>
                </a:lnTo>
                <a:cubicBezTo>
                  <a:pt x="842772" y="404749"/>
                  <a:pt x="810132" y="437388"/>
                  <a:pt x="769874" y="437388"/>
                </a:cubicBezTo>
                <a:lnTo>
                  <a:pt x="351155" y="437388"/>
                </a:lnTo>
                <a:lnTo>
                  <a:pt x="127635" y="626872"/>
                </a:lnTo>
                <a:lnTo>
                  <a:pt x="140462" y="437388"/>
                </a:lnTo>
                <a:lnTo>
                  <a:pt x="72898" y="437388"/>
                </a:lnTo>
                <a:cubicBezTo>
                  <a:pt x="32639" y="437388"/>
                  <a:pt x="0" y="404749"/>
                  <a:pt x="0" y="364490"/>
                </a:cubicBezTo>
                <a:lnTo>
                  <a:pt x="0" y="364490"/>
                </a:lnTo>
                <a:lnTo>
                  <a:pt x="0" y="255143"/>
                </a:lnTo>
                <a:lnTo>
                  <a:pt x="0" y="255143"/>
                </a:lnTo>
                <a:close/>
              </a:path>
            </a:pathLst>
          </a:custGeom>
          <a:solidFill>
            <a:srgbClr val="F29B7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text 1"/>
          <p:cNvSpPr txBox="1"/>
          <p:nvPr/>
        </p:nvSpPr>
        <p:spPr>
          <a:xfrm>
            <a:off x="6861682" y="2339390"/>
            <a:ext cx="642092" cy="302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solidFill>
                  <a:srgbClr val="FFFFFF"/>
                </a:solidFill>
                <a:latin typeface="Mangul Gothic"/>
                <a:cs typeface="Mangul Gothic"/>
              </a:rPr>
              <a:t>무엇을</a:t>
            </a:r>
            <a:r>
              <a:rPr sz="839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39" spc="10" dirty="0">
                <a:solidFill>
                  <a:srgbClr val="FFFFFF"/>
                </a:solidFill>
                <a:latin typeface="Mangul Gothic"/>
                <a:cs typeface="Mangul Gothic"/>
              </a:rPr>
              <a:t>도와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99" spc="10" dirty="0">
                <a:solidFill>
                  <a:srgbClr val="FFFFFF"/>
                </a:solidFill>
                <a:latin typeface="Mangul Gothic"/>
                <a:cs typeface="Mangul Gothic"/>
              </a:rPr>
              <a:t>드릴까요</a:t>
            </a:r>
            <a:r>
              <a:rPr sz="899" spc="1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5500116" y="2578608"/>
            <a:ext cx="1031748" cy="617220"/>
          </a:xfrm>
          <a:custGeom>
            <a:avLst/>
            <a:gdLst/>
            <a:ahLst/>
            <a:cxnLst/>
            <a:rect l="l" t="t" r="r" b="b"/>
            <a:pathLst>
              <a:path w="1031748" h="617220">
                <a:moveTo>
                  <a:pt x="0" y="72898"/>
                </a:moveTo>
                <a:cubicBezTo>
                  <a:pt x="0" y="32639"/>
                  <a:pt x="32639" y="0"/>
                  <a:pt x="72898" y="0"/>
                </a:cubicBezTo>
                <a:lnTo>
                  <a:pt x="601853" y="0"/>
                </a:lnTo>
                <a:lnTo>
                  <a:pt x="601853" y="0"/>
                </a:lnTo>
                <a:lnTo>
                  <a:pt x="859790" y="0"/>
                </a:lnTo>
                <a:lnTo>
                  <a:pt x="958850" y="0"/>
                </a:lnTo>
                <a:cubicBezTo>
                  <a:pt x="999109" y="0"/>
                  <a:pt x="1031748" y="32639"/>
                  <a:pt x="1031748" y="72898"/>
                </a:cubicBezTo>
                <a:lnTo>
                  <a:pt x="1031748" y="255143"/>
                </a:lnTo>
                <a:lnTo>
                  <a:pt x="1031748" y="255143"/>
                </a:lnTo>
                <a:lnTo>
                  <a:pt x="1031748" y="364490"/>
                </a:lnTo>
                <a:lnTo>
                  <a:pt x="1031748" y="364490"/>
                </a:lnTo>
                <a:cubicBezTo>
                  <a:pt x="1031748" y="404749"/>
                  <a:pt x="999109" y="437388"/>
                  <a:pt x="958850" y="437388"/>
                </a:cubicBezTo>
                <a:lnTo>
                  <a:pt x="859790" y="437388"/>
                </a:lnTo>
                <a:lnTo>
                  <a:pt x="943483" y="617220"/>
                </a:lnTo>
                <a:lnTo>
                  <a:pt x="601853" y="437388"/>
                </a:lnTo>
                <a:lnTo>
                  <a:pt x="72898" y="437388"/>
                </a:lnTo>
                <a:cubicBezTo>
                  <a:pt x="32639" y="437388"/>
                  <a:pt x="0" y="404749"/>
                  <a:pt x="0" y="364490"/>
                </a:cubicBezTo>
                <a:lnTo>
                  <a:pt x="0" y="364490"/>
                </a:lnTo>
                <a:lnTo>
                  <a:pt x="0" y="255143"/>
                </a:lnTo>
                <a:lnTo>
                  <a:pt x="0" y="255143"/>
                </a:lnTo>
                <a:close/>
              </a:path>
            </a:pathLst>
          </a:custGeom>
          <a:solidFill>
            <a:srgbClr val="7ECEF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text 1"/>
          <p:cNvSpPr txBox="1"/>
          <p:nvPr/>
        </p:nvSpPr>
        <p:spPr>
          <a:xfrm>
            <a:off x="5656199" y="2647492"/>
            <a:ext cx="756392" cy="302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solidFill>
                  <a:srgbClr val="323232"/>
                </a:solidFill>
                <a:latin typeface="Mangul Gothic"/>
                <a:cs typeface="Mangul Gothic"/>
              </a:rPr>
              <a:t>스터디룸</a:t>
            </a:r>
            <a:r>
              <a:rPr sz="839" spc="1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839" spc="10" dirty="0">
                <a:solidFill>
                  <a:srgbClr val="323232"/>
                </a:solidFill>
                <a:latin typeface="Mangul Gothic"/>
                <a:cs typeface="Mangul Gothic"/>
              </a:rPr>
              <a:t>예약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899" spc="10" dirty="0">
                <a:solidFill>
                  <a:srgbClr val="323232"/>
                </a:solidFill>
                <a:latin typeface="Mangul Gothic"/>
                <a:cs typeface="Mangul Gothic"/>
              </a:rPr>
              <a:t>가능한가요</a:t>
            </a:r>
            <a:r>
              <a:rPr sz="899" spc="10" dirty="0">
                <a:solidFill>
                  <a:srgbClr val="323232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027164" y="2936748"/>
            <a:ext cx="1031748" cy="598042"/>
          </a:xfrm>
          <a:custGeom>
            <a:avLst/>
            <a:gdLst/>
            <a:ahLst/>
            <a:cxnLst/>
            <a:rect l="l" t="t" r="r" b="b"/>
            <a:pathLst>
              <a:path w="1031748" h="598042">
                <a:moveTo>
                  <a:pt x="0" y="72898"/>
                </a:moveTo>
                <a:cubicBezTo>
                  <a:pt x="0" y="32639"/>
                  <a:pt x="32639" y="0"/>
                  <a:pt x="72898" y="0"/>
                </a:cubicBezTo>
                <a:lnTo>
                  <a:pt x="171958" y="0"/>
                </a:lnTo>
                <a:lnTo>
                  <a:pt x="171958" y="0"/>
                </a:lnTo>
                <a:lnTo>
                  <a:pt x="429895" y="0"/>
                </a:lnTo>
                <a:lnTo>
                  <a:pt x="958850" y="0"/>
                </a:lnTo>
                <a:cubicBezTo>
                  <a:pt x="999109" y="0"/>
                  <a:pt x="1031748" y="32639"/>
                  <a:pt x="1031748" y="72898"/>
                </a:cubicBezTo>
                <a:lnTo>
                  <a:pt x="1031748" y="255142"/>
                </a:lnTo>
                <a:lnTo>
                  <a:pt x="1031748" y="255142"/>
                </a:lnTo>
                <a:lnTo>
                  <a:pt x="1031748" y="364490"/>
                </a:lnTo>
                <a:lnTo>
                  <a:pt x="1031748" y="364490"/>
                </a:lnTo>
                <a:cubicBezTo>
                  <a:pt x="1031748" y="404748"/>
                  <a:pt x="999109" y="437388"/>
                  <a:pt x="958850" y="437388"/>
                </a:cubicBezTo>
                <a:lnTo>
                  <a:pt x="429895" y="437388"/>
                </a:lnTo>
                <a:lnTo>
                  <a:pt x="47243" y="598042"/>
                </a:lnTo>
                <a:lnTo>
                  <a:pt x="171958" y="437388"/>
                </a:lnTo>
                <a:lnTo>
                  <a:pt x="72898" y="437388"/>
                </a:lnTo>
                <a:cubicBezTo>
                  <a:pt x="32639" y="437388"/>
                  <a:pt x="0" y="404748"/>
                  <a:pt x="0" y="364490"/>
                </a:cubicBezTo>
                <a:lnTo>
                  <a:pt x="0" y="364490"/>
                </a:lnTo>
                <a:lnTo>
                  <a:pt x="0" y="255142"/>
                </a:lnTo>
                <a:lnTo>
                  <a:pt x="0" y="255142"/>
                </a:lnTo>
                <a:close/>
              </a:path>
            </a:pathLst>
          </a:custGeom>
          <a:solidFill>
            <a:srgbClr val="FDF89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text 1"/>
          <p:cNvSpPr txBox="1"/>
          <p:nvPr/>
        </p:nvSpPr>
        <p:spPr>
          <a:xfrm>
            <a:off x="7190231" y="3004997"/>
            <a:ext cx="741406" cy="302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spc="10" dirty="0">
                <a:solidFill>
                  <a:srgbClr val="323232"/>
                </a:solidFill>
                <a:latin typeface="Mangul Gothic"/>
                <a:cs typeface="Mangul Gothic"/>
              </a:rPr>
              <a:t>네</a:t>
            </a:r>
            <a:r>
              <a:rPr sz="899" spc="1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899" spc="10" dirty="0">
                <a:solidFill>
                  <a:srgbClr val="323232"/>
                </a:solidFill>
                <a:latin typeface="Mangul Gothic"/>
                <a:cs typeface="Mangul Gothic"/>
              </a:rPr>
              <a:t>몇</a:t>
            </a:r>
            <a:r>
              <a:rPr sz="899" spc="1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899" spc="10" dirty="0">
                <a:solidFill>
                  <a:srgbClr val="323232"/>
                </a:solidFill>
                <a:latin typeface="Mangul Gothic"/>
                <a:cs typeface="Mangul Gothic"/>
              </a:rPr>
              <a:t>분</a:t>
            </a:r>
            <a:r>
              <a:rPr sz="899" spc="10" dirty="0">
                <a:solidFill>
                  <a:srgbClr val="323232"/>
                </a:solidFill>
                <a:latin typeface="Arial"/>
                <a:cs typeface="Arial"/>
              </a:rPr>
              <a:t> </a:t>
            </a:r>
            <a:r>
              <a:rPr sz="899" spc="10" dirty="0">
                <a:solidFill>
                  <a:srgbClr val="323232"/>
                </a:solidFill>
                <a:latin typeface="Mangul Gothic"/>
                <a:cs typeface="Mangul Gothic"/>
              </a:rPr>
              <a:t>예약</a:t>
            </a:r>
            <a:endParaRPr sz="800">
              <a:latin typeface="Arial"/>
              <a:cs typeface="Arial"/>
            </a:endParaRPr>
          </a:p>
          <a:p>
            <a:pPr marL="30734">
              <a:lnSpc>
                <a:spcPct val="100000"/>
              </a:lnSpc>
            </a:pPr>
            <a:r>
              <a:rPr sz="899" spc="10" dirty="0">
                <a:solidFill>
                  <a:srgbClr val="323232"/>
                </a:solidFill>
                <a:latin typeface="Mangul Gothic"/>
                <a:cs typeface="Mangul Gothic"/>
              </a:rPr>
              <a:t>해드릴까요</a:t>
            </a:r>
            <a:r>
              <a:rPr sz="899" spc="10" dirty="0">
                <a:solidFill>
                  <a:srgbClr val="323232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2080260"/>
            <a:ext cx="1304544" cy="10652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2915</Words>
  <Application>Microsoft Office PowerPoint</Application>
  <PresentationFormat>Widescreen</PresentationFormat>
  <Paragraphs>700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Malgun Gothic</vt:lpstr>
      <vt:lpstr>Mangul Gothic</vt:lpstr>
      <vt:lpstr>Arial</vt:lpstr>
      <vt:lpstr>Calibri</vt:lpstr>
      <vt:lpstr>Comic Sans MS</vt:lpstr>
      <vt:lpstr>Showcard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Haeyoung</dc:creator>
  <cp:keywords>CTPClassification=CTP_NT</cp:keywords>
  <cp:lastModifiedBy>Lee, Haeyoung</cp:lastModifiedBy>
  <cp:revision>1</cp:revision>
  <dcterms:created xsi:type="dcterms:W3CDTF">2020-02-09T23:21:31Z</dcterms:created>
  <dcterms:modified xsi:type="dcterms:W3CDTF">2020-02-10T04:24:54Z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2020-02-09T00:00:00Z</vt:filetime>
  </property>
  <property fmtid="{D5CDD505-2E9C-101B-9397-08002B2CF9AE}" pid="3" name="LastSaved">
    <vt:filetime>2020-02-09T00:00:00Z</vt:filetime>
  </property>
  <property fmtid="{D5CDD505-2E9C-101B-9397-08002B2CF9AE}" pid="4" name="TitusGUID">
    <vt:lpwstr>42f4d962-149e-4064-9a84-abe7b6ccd5c9</vt:lpwstr>
  </property>
  <property fmtid="{D5CDD505-2E9C-101B-9397-08002B2CF9AE}" pid="5" name="CTP_TimeStamp">
    <vt:lpwstr>2020-02-10 04:24:45Z</vt:lpwstr>
  </property>
  <property fmtid="{D5CDD505-2E9C-101B-9397-08002B2CF9AE}" pid="6" name="CTP_BU">
    <vt:lpwstr>NA</vt:lpwstr>
  </property>
  <property fmtid="{D5CDD505-2E9C-101B-9397-08002B2CF9AE}" pid="7" name="CTP_IDSID">
    <vt:lpwstr>NA</vt:lpwstr>
  </property>
  <property fmtid="{D5CDD505-2E9C-101B-9397-08002B2CF9AE}" pid="8" name="CTP_WWID">
    <vt:lpwstr>NA</vt:lpwstr>
  </property>
  <property fmtid="{D5CDD505-2E9C-101B-9397-08002B2CF9AE}" pid="9" name="CTPClassification">
    <vt:lpwstr>CTP_NT</vt:lpwstr>
  </property>
</Properties>
</file>